
<file path=[Content_Types].xml><?xml version="1.0" encoding="utf-8"?>
<Types xmlns="http://schemas.openxmlformats.org/package/2006/content-types">
  <Default Extension="wdp" ContentType="image/vnd.ms-photo"/>
  <Default Extension="png" ContentType="image/png"/>
  <Default Extension="jpeg" ContentType="image/jpe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handoutMasterIdLst>
    <p:handoutMasterId r:id="rId24"/>
  </p:handoutMasterIdLst>
  <p:sldIdLst>
    <p:sldId id="259" r:id="rId3"/>
    <p:sldId id="342" r:id="rId4"/>
    <p:sldId id="343" r:id="rId5"/>
    <p:sldId id="260" r:id="rId6"/>
    <p:sldId id="301" r:id="rId7"/>
    <p:sldId id="302" r:id="rId8"/>
    <p:sldId id="310" r:id="rId9"/>
    <p:sldId id="303" r:id="rId10"/>
    <p:sldId id="304" r:id="rId11"/>
    <p:sldId id="305" r:id="rId12"/>
    <p:sldId id="311" r:id="rId13"/>
    <p:sldId id="306" r:id="rId14"/>
    <p:sldId id="307" r:id="rId15"/>
    <p:sldId id="308" r:id="rId16"/>
    <p:sldId id="263" r:id="rId17"/>
    <p:sldId id="344" r:id="rId18"/>
    <p:sldId id="264" r:id="rId19"/>
    <p:sldId id="265" r:id="rId20"/>
    <p:sldId id="281" r:id="rId21"/>
    <p:sldId id="282" r:id="rId22"/>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FB1D8"/>
    <a:srgbClr val="3F6EA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ä¸­åº¦æ ·å¼ 2 - å¼ºè°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4" autoAdjust="0"/>
    <p:restoredTop sz="94660"/>
  </p:normalViewPr>
  <p:slideViewPr>
    <p:cSldViewPr snapToGrid="0">
      <p:cViewPr varScale="1">
        <p:scale>
          <a:sx n="79" d="100"/>
          <a:sy n="79" d="100"/>
        </p:scale>
        <p:origin x="752" y="68"/>
      </p:cViewPr>
      <p:guideLst/>
    </p:cSldViewPr>
  </p:slideViewPr>
  <p:notesTextViewPr>
    <p:cViewPr>
      <p:scale>
        <a:sx n="1" d="1"/>
        <a:sy n="1" d="1"/>
      </p:scale>
      <p:origin x="0" y="0"/>
    </p:cViewPr>
  </p:notesTextViewPr>
  <p:notesViewPr>
    <p:cSldViewPr snapToGrid="0">
      <p:cViewPr varScale="1">
        <p:scale>
          <a:sx n="60" d="100"/>
          <a:sy n="60" d="100"/>
        </p:scale>
        <p:origin x="1496" y="56"/>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handoutMaster" Target="handoutMasters/handoutMaster1.xml"/><Relationship Id="rId23" Type="http://schemas.openxmlformats.org/officeDocument/2006/relationships/notesMaster" Target="notesMasters/notesMaster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02C1FBA-CF23-45CA-A289-03E32D160964}"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F2B0C5-C56D-47E9-BCFE-D990A940F17B}"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hdphoto1.wdp>
</file>

<file path=ppt/media/hdphoto2.wdp>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jpe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9.jpeg>
</file>

<file path=ppt/media/image4.png>
</file>

<file path=ppt/media/image40.jpeg>
</file>

<file path=ppt/media/image42.png>
</file>

<file path=ppt/media/image5.png>
</file>

<file path=ppt/media/image6.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966BD8-0FC1-456F-BDC6-7D0CA8E3656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CFC841-E2E1-4802-8701-94EA307E94B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4" Type="http://schemas.microsoft.com/office/2007/relationships/hdphoto" Target="../media/hdphoto2.wdp"/><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4" Type="http://schemas.microsoft.com/office/2007/relationships/hdphoto" Target="../media/hdphoto2.wdp"/><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4" Type="http://schemas.microsoft.com/office/2007/relationships/hdphoto" Target="../media/hdphoto2.wdp"/><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4" Type="http://schemas.openxmlformats.org/officeDocument/2006/relationships/image" Target="../media/image5.png"/><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4" Type="http://schemas.microsoft.com/office/2007/relationships/hdphoto" Target="../media/hdphoto2.wdp"/><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p:cSld name="标题幻灯片">
    <p:bg>
      <p:bgPr>
        <a:solidFill>
          <a:schemeClr val="accent1"/>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07760" y="5815086"/>
            <a:ext cx="2458720" cy="650876"/>
          </a:xfrm>
          <a:prstGeom prst="rect">
            <a:avLst/>
          </a:prstGeom>
        </p:spPr>
      </p:pic>
      <p:sp>
        <p:nvSpPr>
          <p:cNvPr id="2" name="标题 1"/>
          <p:cNvSpPr>
            <a:spLocks noGrp="1"/>
          </p:cNvSpPr>
          <p:nvPr>
            <p:ph type="title" hasCustomPrompt="1"/>
          </p:nvPr>
        </p:nvSpPr>
        <p:spPr>
          <a:xfrm>
            <a:off x="628650" y="4149566"/>
            <a:ext cx="7886700" cy="899510"/>
          </a:xfrm>
          <a:prstGeom prst="rect">
            <a:avLst/>
          </a:prstGeom>
        </p:spPr>
        <p:txBody>
          <a:bodyPr anchor="ctr">
            <a:noAutofit/>
          </a:bodyPr>
          <a:lstStyle>
            <a:lvl1pPr algn="ctr">
              <a:defRPr sz="4800" b="1">
                <a:solidFill>
                  <a:schemeClr val="bg1"/>
                </a:solidFill>
                <a:latin typeface="+mj-ea"/>
                <a:ea typeface="+mj-ea"/>
              </a:defRPr>
            </a:lvl1pPr>
          </a:lstStyle>
          <a:p>
            <a:r>
              <a:rPr lang="zh-CN" altLang="en-US" smtClean="0"/>
              <a:t>单击此处编辑母版标题样式</a:t>
            </a:r>
            <a:endParaRPr lang="zh-CN" altLang="en-US" dirty="0"/>
          </a:p>
        </p:txBody>
      </p:sp>
      <p:sp>
        <p:nvSpPr>
          <p:cNvPr id="6" name="副标题 2"/>
          <p:cNvSpPr>
            <a:spLocks noGrp="1"/>
          </p:cNvSpPr>
          <p:nvPr>
            <p:ph type="subTitle" idx="1" hasCustomPrompt="1"/>
          </p:nvPr>
        </p:nvSpPr>
        <p:spPr>
          <a:xfrm>
            <a:off x="628650" y="5114029"/>
            <a:ext cx="7886700" cy="604299"/>
          </a:xfrm>
        </p:spPr>
        <p:txBody>
          <a:bodyPr anchor="ctr">
            <a:noAutofit/>
          </a:bodyPr>
          <a:lstStyle>
            <a:lvl1pPr algn="ctr">
              <a:defRPr lang="zh-CN" altLang="en-US" sz="2400" b="0">
                <a:solidFill>
                  <a:schemeClr val="bg1"/>
                </a:solidFill>
                <a:latin typeface="+mn-ea"/>
                <a:cs typeface="+mj-cs"/>
              </a:defRPr>
            </a:lvl1pPr>
          </a:lstStyle>
          <a:p>
            <a:pPr lvl="0" algn="ctr">
              <a:lnSpc>
                <a:spcPct val="90000"/>
              </a:lnSpc>
              <a:spcBef>
                <a:spcPct val="0"/>
              </a:spcBef>
              <a:buNone/>
            </a:pPr>
            <a:r>
              <a:rPr lang="zh-CN" altLang="en-US" smtClean="0"/>
              <a:t>单击以编辑母版副标题样式</a:t>
            </a:r>
            <a:endParaRPr lang="zh-CN" altLang="en-US"/>
          </a:p>
        </p:txBody>
      </p:sp>
      <p:pic>
        <p:nvPicPr>
          <p:cNvPr id="7" name="图片 6"/>
          <p:cNvPicPr>
            <a:picLocks noChangeAspect="1"/>
          </p:cNvPicPr>
          <p:nvPr/>
        </p:nvPicPr>
        <p:blipFill rotWithShape="1">
          <a:blip r:embed="rId3">
            <a:extLst>
              <a:ext uri="{28A0092B-C50C-407E-A947-70E740481C1C}">
                <a14:useLocalDpi xmlns:a14="http://schemas.microsoft.com/office/drawing/2010/main" val="0"/>
              </a:ext>
            </a:extLst>
          </a:blip>
          <a:srcRect l="78" t="172" r="40" b="-12"/>
          <a:stretch>
            <a:fillRect/>
          </a:stretch>
        </p:blipFill>
        <p:spPr>
          <a:xfrm>
            <a:off x="0" y="0"/>
            <a:ext cx="9144000" cy="3899805"/>
          </a:xfrm>
          <a:prstGeom prst="rect">
            <a:avLst/>
          </a:prstGeom>
          <a:ln>
            <a:noFill/>
          </a:ln>
        </p:spPr>
      </p:pic>
      <p:cxnSp>
        <p:nvCxnSpPr>
          <p:cNvPr id="9" name="直接连接符 8"/>
          <p:cNvCxnSpPr/>
          <p:nvPr/>
        </p:nvCxnSpPr>
        <p:spPr>
          <a:xfrm>
            <a:off x="0" y="3899805"/>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showMasterSp="0">
  <p:cSld name="空白-有页码">
    <p:spTree>
      <p:nvGrpSpPr>
        <p:cNvPr id="1" name=""/>
        <p:cNvGrpSpPr/>
        <p:nvPr/>
      </p:nvGrpSpPr>
      <p:grpSpPr>
        <a:xfrm>
          <a:off x="0" y="0"/>
          <a:ext cx="0" cy="0"/>
          <a:chOff x="0" y="0"/>
          <a:chExt cx="0" cy="0"/>
        </a:xfrm>
      </p:grpSpPr>
      <p:pic>
        <p:nvPicPr>
          <p:cNvPr id="14" name="图片 13"/>
          <p:cNvPicPr>
            <a:picLocks noChangeAspect="1"/>
          </p:cNvPicPr>
          <p:nvPr/>
        </p:nvPicPr>
        <p:blipFill>
          <a:blip r:embed="rId2"/>
          <a:stretch>
            <a:fillRect/>
          </a:stretch>
        </p:blipFill>
        <p:spPr>
          <a:xfrm>
            <a:off x="0" y="0"/>
            <a:ext cx="9144793" cy="664522"/>
          </a:xfrm>
          <a:prstGeom prst="rect">
            <a:avLst/>
          </a:prstGeom>
        </p:spPr>
      </p:pic>
      <p:sp>
        <p:nvSpPr>
          <p:cNvPr id="15" name="矩形 14"/>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5"/>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7" name="矩形 16"/>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8250026" y="311755"/>
            <a:ext cx="578813" cy="276999"/>
          </a:xfrm>
          <a:prstGeom prst="rect">
            <a:avLst/>
          </a:prstGeom>
          <a:noFill/>
        </p:spPr>
        <p:txBody>
          <a:bodyPr wrap="none" rtlCol="0">
            <a:spAutoFit/>
          </a:bodyPr>
          <a:lstStyle/>
          <a:p>
            <a:r>
              <a:rPr lang="en-US" altLang="zh-CN" sz="1200" spc="-60" baseline="0" dirty="0" smtClean="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
        <p:nvSpPr>
          <p:cNvPr id="7" name="灯片编号占位符 5"/>
          <p:cNvSpPr>
            <a:spLocks noGrp="1"/>
          </p:cNvSpPr>
          <p:nvPr>
            <p:ph type="sldNum" sz="quarter" idx="12"/>
          </p:nvPr>
        </p:nvSpPr>
        <p:spPr>
          <a:xfrm>
            <a:off x="8697600" y="313200"/>
            <a:ext cx="365165" cy="276999"/>
          </a:xfrm>
          <a:prstGeom prst="rect">
            <a:avLst/>
          </a:prstGeom>
          <a:noFill/>
        </p:spPr>
        <p:txBody>
          <a:bodyPr wrap="none" rtlCol="0">
            <a:spAutoFit/>
          </a:bodyPr>
          <a:lstStyle>
            <a:lvl1pPr>
              <a:defRPr lang="zh-CN" altLang="en-US" sz="1200" spc="-60" baseline="0" smtClean="0">
                <a:solidFill>
                  <a:schemeClr val="bg1"/>
                </a:solidFill>
                <a:latin typeface="微软雅黑" panose="020B0503020204020204" pitchFamily="34" charset="-122"/>
                <a:ea typeface="微软雅黑" panose="020B0503020204020204" pitchFamily="34" charset="-122"/>
              </a:defRPr>
            </a:lvl1pPr>
          </a:lstStyle>
          <a:p>
            <a:fld id="{E1703B59-C883-4B8B-974E-AFB30A6C43A7}" type="slidenum">
              <a:rPr lang="en-US" altLang="zh-CN" smtClean="0"/>
            </a:fld>
            <a:endParaRPr lang="en-US" altLang="zh-CN"/>
          </a:p>
        </p:txBody>
      </p:sp>
      <p:pic>
        <p:nvPicPr>
          <p:cNvPr id="8" name="图片 7"/>
          <p:cNvPicPr>
            <a:picLocks noChangeAspect="1"/>
          </p:cNvPicPr>
          <p:nvPr userDrawn="1"/>
        </p:nvPicPr>
        <p:blipFill>
          <a:blip r:embed="rId2"/>
          <a:stretch>
            <a:fillRect/>
          </a:stretch>
        </p:blipFill>
        <p:spPr>
          <a:xfrm>
            <a:off x="0" y="0"/>
            <a:ext cx="9144793" cy="664522"/>
          </a:xfrm>
          <a:prstGeom prst="rect">
            <a:avLst/>
          </a:prstGeom>
        </p:spPr>
      </p:pic>
      <p:sp>
        <p:nvSpPr>
          <p:cNvPr id="9" name="矩形 8"/>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1" name="矩形 10"/>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两栏">
    <p:spTree>
      <p:nvGrpSpPr>
        <p:cNvPr id="1" name=""/>
        <p:cNvGrpSpPr/>
        <p:nvPr/>
      </p:nvGrpSpPr>
      <p:grpSpPr>
        <a:xfrm>
          <a:off x="0" y="0"/>
          <a:ext cx="0" cy="0"/>
          <a:chOff x="0" y="0"/>
          <a:chExt cx="0" cy="0"/>
        </a:xfrm>
      </p:grpSpPr>
      <p:sp>
        <p:nvSpPr>
          <p:cNvPr id="12" name="内容占位符 11"/>
          <p:cNvSpPr>
            <a:spLocks noGrp="1"/>
          </p:cNvSpPr>
          <p:nvPr>
            <p:ph sz="quarter" idx="10" hasCustomPrompt="1"/>
          </p:nvPr>
        </p:nvSpPr>
        <p:spPr>
          <a:xfrm>
            <a:off x="262394" y="1717675"/>
            <a:ext cx="403200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dirty="0"/>
          </a:p>
        </p:txBody>
      </p:sp>
      <p:sp>
        <p:nvSpPr>
          <p:cNvPr id="16" name="内容占位符 15"/>
          <p:cNvSpPr>
            <a:spLocks noGrp="1"/>
          </p:cNvSpPr>
          <p:nvPr>
            <p:ph sz="quarter" idx="11" hasCustomPrompt="1"/>
          </p:nvPr>
        </p:nvSpPr>
        <p:spPr>
          <a:xfrm>
            <a:off x="4786313" y="1717675"/>
            <a:ext cx="403225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dirty="0"/>
          </a:p>
        </p:txBody>
      </p:sp>
      <p:sp>
        <p:nvSpPr>
          <p:cNvPr id="2" name="标题 1"/>
          <p:cNvSpPr>
            <a:spLocks noGrp="1"/>
          </p:cNvSpPr>
          <p:nvPr>
            <p:ph type="title" hasCustomPrompt="1"/>
          </p:nvPr>
        </p:nvSpPr>
        <p:spPr>
          <a:xfrm>
            <a:off x="262393" y="975600"/>
            <a:ext cx="8556169" cy="576000"/>
          </a:xfrm>
          <a:prstGeom prst="rect">
            <a:avLst/>
          </a:prstGeom>
        </p:spPr>
        <p:txBody>
          <a:bodyPr/>
          <a:lstStyle>
            <a:lvl1pPr>
              <a:defRPr lang="zh-CN" altLang="en-US" sz="3200" b="1">
                <a:solidFill>
                  <a:schemeClr val="accent1"/>
                </a:solidFill>
              </a:defRPr>
            </a:lvl1pPr>
          </a:lstStyle>
          <a:p>
            <a:pPr lvl="0"/>
            <a:r>
              <a:rPr lang="zh-CN" altLang="en-US" smtClean="0"/>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两栏-有页码">
    <p:spTree>
      <p:nvGrpSpPr>
        <p:cNvPr id="1" name=""/>
        <p:cNvGrpSpPr/>
        <p:nvPr/>
      </p:nvGrpSpPr>
      <p:grpSpPr>
        <a:xfrm>
          <a:off x="0" y="0"/>
          <a:ext cx="0" cy="0"/>
          <a:chOff x="0" y="0"/>
          <a:chExt cx="0" cy="0"/>
        </a:xfrm>
      </p:grpSpPr>
      <p:pic>
        <p:nvPicPr>
          <p:cNvPr id="20" name="图片 19"/>
          <p:cNvPicPr>
            <a:picLocks noChangeAspect="1"/>
          </p:cNvPicPr>
          <p:nvPr/>
        </p:nvPicPr>
        <p:blipFill>
          <a:blip r:embed="rId2"/>
          <a:stretch>
            <a:fillRect/>
          </a:stretch>
        </p:blipFill>
        <p:spPr>
          <a:xfrm>
            <a:off x="0" y="1231682"/>
            <a:ext cx="9144000" cy="332713"/>
          </a:xfrm>
          <a:prstGeom prst="rect">
            <a:avLst/>
          </a:prstGeom>
        </p:spPr>
      </p:pic>
      <p:sp>
        <p:nvSpPr>
          <p:cNvPr id="6" name="文本框 5"/>
          <p:cNvSpPr txBox="1"/>
          <p:nvPr/>
        </p:nvSpPr>
        <p:spPr>
          <a:xfrm>
            <a:off x="8250026" y="313200"/>
            <a:ext cx="578813" cy="276999"/>
          </a:xfrm>
          <a:prstGeom prst="rect">
            <a:avLst/>
          </a:prstGeom>
          <a:noFill/>
        </p:spPr>
        <p:txBody>
          <a:bodyPr wrap="none" rtlCol="0">
            <a:spAutoFit/>
          </a:bodyPr>
          <a:lstStyle/>
          <a:p>
            <a:r>
              <a:rPr lang="en-US" altLang="zh-CN" sz="1200" spc="-60" baseline="0" dirty="0" smtClean="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
        <p:nvSpPr>
          <p:cNvPr id="12" name="内容占位符 11"/>
          <p:cNvSpPr>
            <a:spLocks noGrp="1"/>
          </p:cNvSpPr>
          <p:nvPr>
            <p:ph sz="quarter" idx="10" hasCustomPrompt="1"/>
          </p:nvPr>
        </p:nvSpPr>
        <p:spPr>
          <a:xfrm>
            <a:off x="262394" y="1717675"/>
            <a:ext cx="403200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dirty="0"/>
          </a:p>
        </p:txBody>
      </p:sp>
      <p:sp>
        <p:nvSpPr>
          <p:cNvPr id="16" name="内容占位符 15"/>
          <p:cNvSpPr>
            <a:spLocks noGrp="1"/>
          </p:cNvSpPr>
          <p:nvPr>
            <p:ph sz="quarter" idx="11" hasCustomPrompt="1"/>
          </p:nvPr>
        </p:nvSpPr>
        <p:spPr>
          <a:xfrm>
            <a:off x="4786313" y="1717675"/>
            <a:ext cx="403225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dirty="0"/>
          </a:p>
        </p:txBody>
      </p:sp>
      <p:sp>
        <p:nvSpPr>
          <p:cNvPr id="21" name="灯片编号占位符 8"/>
          <p:cNvSpPr>
            <a:spLocks noGrp="1"/>
          </p:cNvSpPr>
          <p:nvPr>
            <p:ph type="sldNum" sz="quarter" idx="12"/>
          </p:nvPr>
        </p:nvSpPr>
        <p:spPr>
          <a:xfrm>
            <a:off x="8696565" y="313200"/>
            <a:ext cx="487190" cy="276999"/>
          </a:xfrm>
          <a:prstGeom prst="rect">
            <a:avLst/>
          </a:prstGeom>
          <a:noFill/>
        </p:spPr>
        <p:txBody>
          <a:bodyPr wrap="square" rtlCol="0">
            <a:spAutoFit/>
          </a:bodyPr>
          <a:lstStyle>
            <a:lvl1pPr>
              <a:defRPr lang="zh-CN" altLang="en-US" sz="1200" spc="-60" baseline="0" smtClean="0">
                <a:solidFill>
                  <a:schemeClr val="bg1"/>
                </a:solidFill>
                <a:latin typeface="微软雅黑" panose="020B0503020204020204" pitchFamily="34" charset="-122"/>
                <a:ea typeface="微软雅黑" panose="020B0503020204020204" pitchFamily="34" charset="-122"/>
              </a:defRPr>
            </a:lvl1pPr>
          </a:lstStyle>
          <a:p>
            <a:fld id="{54BD5A17-3153-4A95-988E-B577C14000F1}" type="slidenum">
              <a:rPr lang="en-US" altLang="zh-CN" smtClean="0"/>
            </a:fld>
            <a:endParaRPr lang="en-US" altLang="zh-CN" dirty="0"/>
          </a:p>
        </p:txBody>
      </p:sp>
      <p:sp>
        <p:nvSpPr>
          <p:cNvPr id="2" name="标题 1"/>
          <p:cNvSpPr>
            <a:spLocks noGrp="1"/>
          </p:cNvSpPr>
          <p:nvPr>
            <p:ph type="title" hasCustomPrompt="1"/>
          </p:nvPr>
        </p:nvSpPr>
        <p:spPr>
          <a:xfrm>
            <a:off x="262393" y="975600"/>
            <a:ext cx="8566445" cy="576000"/>
          </a:xfrm>
          <a:prstGeom prst="rect">
            <a:avLst/>
          </a:prstGeom>
        </p:spPr>
        <p:txBody>
          <a:bodyPr/>
          <a:lstStyle>
            <a:lvl1pPr>
              <a:defRPr lang="zh-CN" altLang="en-US" sz="3200" b="1">
                <a:solidFill>
                  <a:schemeClr val="accent1"/>
                </a:solidFill>
              </a:defRPr>
            </a:lvl1pPr>
          </a:lstStyle>
          <a:p>
            <a:pPr lvl="0"/>
            <a:r>
              <a:rPr lang="zh-CN" altLang="en-US" smtClean="0"/>
              <a:t>单击此处编辑母版标题样式</a:t>
            </a:r>
            <a:endParaRPr lang="zh-CN" altLang="en-US" dirty="0"/>
          </a:p>
        </p:txBody>
      </p:sp>
      <p:pic>
        <p:nvPicPr>
          <p:cNvPr id="8" name="图片 7"/>
          <p:cNvPicPr>
            <a:picLocks noChangeAspect="1"/>
          </p:cNvPicPr>
          <p:nvPr userDrawn="1"/>
        </p:nvPicPr>
        <p:blipFill>
          <a:blip r:embed="rId2"/>
          <a:stretch>
            <a:fillRect/>
          </a:stretch>
        </p:blipFill>
        <p:spPr>
          <a:xfrm>
            <a:off x="0" y="1231682"/>
            <a:ext cx="9144000" cy="33271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showMasterSp="0">
  <p:cSld name="对比">
    <p:spTree>
      <p:nvGrpSpPr>
        <p:cNvPr id="1" name=""/>
        <p:cNvGrpSpPr/>
        <p:nvPr/>
      </p:nvGrpSpPr>
      <p:grpSpPr>
        <a:xfrm>
          <a:off x="0" y="0"/>
          <a:ext cx="0" cy="0"/>
          <a:chOff x="0" y="0"/>
          <a:chExt cx="0" cy="0"/>
        </a:xfrm>
      </p:grpSpPr>
      <p:sp>
        <p:nvSpPr>
          <p:cNvPr id="5" name="标题 4"/>
          <p:cNvSpPr>
            <a:spLocks noGrp="1"/>
          </p:cNvSpPr>
          <p:nvPr>
            <p:ph type="title" hasCustomPrompt="1"/>
          </p:nvPr>
        </p:nvSpPr>
        <p:spPr>
          <a:xfrm>
            <a:off x="262394" y="960114"/>
            <a:ext cx="4032000" cy="574183"/>
          </a:xfrm>
          <a:prstGeom prst="rect">
            <a:avLst/>
          </a:prstGeom>
        </p:spPr>
        <p:txBody>
          <a:bodyPr anchor="b">
            <a:normAutofit/>
          </a:bodyPr>
          <a:lstStyle>
            <a:lvl1pPr algn="ctr">
              <a:defRPr sz="2800" b="1">
                <a:solidFill>
                  <a:schemeClr val="accent1"/>
                </a:solidFill>
              </a:defRPr>
            </a:lvl1pPr>
          </a:lstStyle>
          <a:p>
            <a:r>
              <a:rPr lang="zh-CN" altLang="en-US" dirty="0" smtClean="0"/>
              <a:t>单击此处编辑标题</a:t>
            </a:r>
            <a:endParaRPr lang="zh-CN" altLang="en-US" dirty="0"/>
          </a:p>
        </p:txBody>
      </p:sp>
      <p:cxnSp>
        <p:nvCxnSpPr>
          <p:cNvPr id="3" name="直接连接符 2"/>
          <p:cNvCxnSpPr/>
          <p:nvPr/>
        </p:nvCxnSpPr>
        <p:spPr>
          <a:xfrm flipV="1">
            <a:off x="0" y="1550505"/>
            <a:ext cx="9144000" cy="7952"/>
          </a:xfrm>
          <a:prstGeom prst="line">
            <a:avLst/>
          </a:prstGeom>
        </p:spPr>
        <p:style>
          <a:lnRef idx="1">
            <a:schemeClr val="accent1"/>
          </a:lnRef>
          <a:fillRef idx="0">
            <a:schemeClr val="accent1"/>
          </a:fillRef>
          <a:effectRef idx="0">
            <a:schemeClr val="accent1"/>
          </a:effectRef>
          <a:fontRef idx="minor">
            <a:schemeClr val="tx1"/>
          </a:fontRef>
        </p:style>
      </p:cxnSp>
      <p:sp>
        <p:nvSpPr>
          <p:cNvPr id="12" name="内容占位符 11"/>
          <p:cNvSpPr>
            <a:spLocks noGrp="1"/>
          </p:cNvSpPr>
          <p:nvPr>
            <p:ph sz="quarter" idx="10" hasCustomPrompt="1"/>
          </p:nvPr>
        </p:nvSpPr>
        <p:spPr>
          <a:xfrm>
            <a:off x="262394" y="1717675"/>
            <a:ext cx="403200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dirty="0"/>
          </a:p>
        </p:txBody>
      </p:sp>
      <p:sp>
        <p:nvSpPr>
          <p:cNvPr id="16" name="内容占位符 15"/>
          <p:cNvSpPr>
            <a:spLocks noGrp="1"/>
          </p:cNvSpPr>
          <p:nvPr>
            <p:ph sz="quarter" idx="11" hasCustomPrompt="1"/>
          </p:nvPr>
        </p:nvSpPr>
        <p:spPr>
          <a:xfrm>
            <a:off x="4786313" y="1717675"/>
            <a:ext cx="403225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dirty="0"/>
          </a:p>
        </p:txBody>
      </p:sp>
      <p:sp>
        <p:nvSpPr>
          <p:cNvPr id="18" name="文本占位符 4"/>
          <p:cNvSpPr>
            <a:spLocks noGrp="1"/>
          </p:cNvSpPr>
          <p:nvPr>
            <p:ph type="body" sz="quarter" idx="3" hasCustomPrompt="1"/>
          </p:nvPr>
        </p:nvSpPr>
        <p:spPr>
          <a:xfrm>
            <a:off x="4786313" y="958297"/>
            <a:ext cx="4032000" cy="576000"/>
          </a:xfrm>
        </p:spPr>
        <p:txBody>
          <a:bodyPr anchor="b">
            <a:normAutofit/>
          </a:bodyPr>
          <a:lstStyle>
            <a:lvl1pPr marL="0" indent="0" algn="ctr">
              <a:buNone/>
              <a:defRPr lang="zh-CN" altLang="en-US" sz="2800" b="1" dirty="0" smtClean="0">
                <a:solidFill>
                  <a:schemeClr val="accent1"/>
                </a:solidFill>
                <a:latin typeface="+mj-lt"/>
                <a:ea typeface="+mj-ea"/>
                <a:cs typeface="+mj-cs"/>
              </a:defRPr>
            </a:lvl1pPr>
          </a:lstStyle>
          <a:p>
            <a:pPr marL="228600" lvl="0" indent="-228600" algn="ctr">
              <a:lnSpc>
                <a:spcPct val="90000"/>
              </a:lnSpc>
              <a:spcBef>
                <a:spcPct val="0"/>
              </a:spcBef>
            </a:pPr>
            <a:r>
              <a:rPr lang="zh-CN" altLang="en-US" dirty="0" smtClean="0"/>
              <a:t>单击此处编辑标题</a:t>
            </a:r>
          </a:p>
        </p:txBody>
      </p:sp>
      <p:pic>
        <p:nvPicPr>
          <p:cNvPr id="19" name="图片 18"/>
          <p:cNvPicPr>
            <a:picLocks noChangeAspect="1"/>
          </p:cNvPicPr>
          <p:nvPr/>
        </p:nvPicPr>
        <p:blipFill>
          <a:blip r:embed="rId2"/>
          <a:stretch>
            <a:fillRect/>
          </a:stretch>
        </p:blipFill>
        <p:spPr>
          <a:xfrm>
            <a:off x="0" y="0"/>
            <a:ext cx="9144793" cy="664522"/>
          </a:xfrm>
          <a:prstGeom prst="rect">
            <a:avLst/>
          </a:prstGeom>
        </p:spPr>
      </p:pic>
      <p:sp>
        <p:nvSpPr>
          <p:cNvPr id="20" name="矩形 19"/>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图片 20"/>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22" name="矩形 21"/>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p:cNvPicPr>
            <a:picLocks noChangeAspect="1"/>
          </p:cNvPicPr>
          <p:nvPr userDrawn="1"/>
        </p:nvPicPr>
        <p:blipFill>
          <a:blip r:embed="rId2"/>
          <a:stretch>
            <a:fillRect/>
          </a:stretch>
        </p:blipFill>
        <p:spPr>
          <a:xfrm>
            <a:off x="0" y="0"/>
            <a:ext cx="9144793" cy="664522"/>
          </a:xfrm>
          <a:prstGeom prst="rect">
            <a:avLst/>
          </a:prstGeom>
        </p:spPr>
      </p:pic>
      <p:sp>
        <p:nvSpPr>
          <p:cNvPr id="13" name="矩形 12"/>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图片 13"/>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5" name="矩形 14"/>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showMasterSp="0">
  <p:cSld name="对比-有页码">
    <p:spTree>
      <p:nvGrpSpPr>
        <p:cNvPr id="1" name=""/>
        <p:cNvGrpSpPr/>
        <p:nvPr/>
      </p:nvGrpSpPr>
      <p:grpSpPr>
        <a:xfrm>
          <a:off x="0" y="0"/>
          <a:ext cx="0" cy="0"/>
          <a:chOff x="0" y="0"/>
          <a:chExt cx="0" cy="0"/>
        </a:xfrm>
      </p:grpSpPr>
      <p:pic>
        <p:nvPicPr>
          <p:cNvPr id="15" name="图片 14"/>
          <p:cNvPicPr>
            <a:picLocks noChangeAspect="1"/>
          </p:cNvPicPr>
          <p:nvPr/>
        </p:nvPicPr>
        <p:blipFill>
          <a:blip r:embed="rId2"/>
          <a:stretch>
            <a:fillRect/>
          </a:stretch>
        </p:blipFill>
        <p:spPr>
          <a:xfrm>
            <a:off x="0" y="0"/>
            <a:ext cx="9144793" cy="664522"/>
          </a:xfrm>
          <a:prstGeom prst="rect">
            <a:avLst/>
          </a:prstGeom>
        </p:spPr>
      </p:pic>
      <p:sp>
        <p:nvSpPr>
          <p:cNvPr id="22" name="矩形 21"/>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24" name="矩形 23"/>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8250026" y="313200"/>
            <a:ext cx="578813" cy="276999"/>
          </a:xfrm>
          <a:prstGeom prst="rect">
            <a:avLst/>
          </a:prstGeom>
          <a:noFill/>
        </p:spPr>
        <p:txBody>
          <a:bodyPr wrap="none" rtlCol="0">
            <a:spAutoFit/>
          </a:bodyPr>
          <a:lstStyle/>
          <a:p>
            <a:r>
              <a:rPr lang="en-US" altLang="zh-CN" sz="1200" spc="-60" baseline="0" dirty="0" smtClean="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
        <p:nvSpPr>
          <p:cNvPr id="5" name="标题 4"/>
          <p:cNvSpPr>
            <a:spLocks noGrp="1"/>
          </p:cNvSpPr>
          <p:nvPr>
            <p:ph type="title" hasCustomPrompt="1"/>
          </p:nvPr>
        </p:nvSpPr>
        <p:spPr>
          <a:xfrm>
            <a:off x="262394" y="960114"/>
            <a:ext cx="4032000" cy="574183"/>
          </a:xfrm>
          <a:prstGeom prst="rect">
            <a:avLst/>
          </a:prstGeom>
        </p:spPr>
        <p:txBody>
          <a:bodyPr anchor="b">
            <a:normAutofit/>
          </a:bodyPr>
          <a:lstStyle>
            <a:lvl1pPr algn="ctr">
              <a:defRPr sz="2800" b="1">
                <a:solidFill>
                  <a:schemeClr val="accent1"/>
                </a:solidFill>
              </a:defRPr>
            </a:lvl1pPr>
          </a:lstStyle>
          <a:p>
            <a:r>
              <a:rPr lang="zh-CN" altLang="en-US" dirty="0" smtClean="0"/>
              <a:t>单击此处编辑标题</a:t>
            </a:r>
            <a:endParaRPr lang="zh-CN" altLang="en-US" dirty="0"/>
          </a:p>
        </p:txBody>
      </p:sp>
      <p:cxnSp>
        <p:nvCxnSpPr>
          <p:cNvPr id="3" name="直接连接符 2"/>
          <p:cNvCxnSpPr/>
          <p:nvPr/>
        </p:nvCxnSpPr>
        <p:spPr>
          <a:xfrm flipV="1">
            <a:off x="0" y="1550505"/>
            <a:ext cx="9144000" cy="7952"/>
          </a:xfrm>
          <a:prstGeom prst="line">
            <a:avLst/>
          </a:prstGeom>
        </p:spPr>
        <p:style>
          <a:lnRef idx="1">
            <a:schemeClr val="accent1"/>
          </a:lnRef>
          <a:fillRef idx="0">
            <a:schemeClr val="accent1"/>
          </a:fillRef>
          <a:effectRef idx="0">
            <a:schemeClr val="accent1"/>
          </a:effectRef>
          <a:fontRef idx="minor">
            <a:schemeClr val="tx1"/>
          </a:fontRef>
        </p:style>
      </p:cxnSp>
      <p:sp>
        <p:nvSpPr>
          <p:cNvPr id="12" name="内容占位符 11"/>
          <p:cNvSpPr>
            <a:spLocks noGrp="1"/>
          </p:cNvSpPr>
          <p:nvPr>
            <p:ph sz="quarter" idx="10" hasCustomPrompt="1"/>
          </p:nvPr>
        </p:nvSpPr>
        <p:spPr>
          <a:xfrm>
            <a:off x="262394" y="1717675"/>
            <a:ext cx="403200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dirty="0"/>
          </a:p>
        </p:txBody>
      </p:sp>
      <p:sp>
        <p:nvSpPr>
          <p:cNvPr id="16" name="内容占位符 15"/>
          <p:cNvSpPr>
            <a:spLocks noGrp="1"/>
          </p:cNvSpPr>
          <p:nvPr>
            <p:ph sz="quarter" idx="11" hasCustomPrompt="1"/>
          </p:nvPr>
        </p:nvSpPr>
        <p:spPr>
          <a:xfrm>
            <a:off x="4786313" y="1717675"/>
            <a:ext cx="403225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dirty="0"/>
          </a:p>
        </p:txBody>
      </p:sp>
      <p:sp>
        <p:nvSpPr>
          <p:cNvPr id="18" name="文本占位符 4"/>
          <p:cNvSpPr>
            <a:spLocks noGrp="1"/>
          </p:cNvSpPr>
          <p:nvPr>
            <p:ph type="body" sz="quarter" idx="3" hasCustomPrompt="1"/>
          </p:nvPr>
        </p:nvSpPr>
        <p:spPr>
          <a:xfrm>
            <a:off x="4786313" y="958297"/>
            <a:ext cx="4032000" cy="576000"/>
          </a:xfrm>
        </p:spPr>
        <p:txBody>
          <a:bodyPr anchor="b">
            <a:normAutofit/>
          </a:bodyPr>
          <a:lstStyle>
            <a:lvl1pPr marL="0" indent="0" algn="ctr">
              <a:buNone/>
              <a:defRPr lang="zh-CN" altLang="en-US" sz="2800" b="1" dirty="0" smtClean="0">
                <a:solidFill>
                  <a:schemeClr val="accent1"/>
                </a:solidFill>
                <a:latin typeface="+mj-lt"/>
                <a:ea typeface="+mj-ea"/>
                <a:cs typeface="+mj-cs"/>
              </a:defRPr>
            </a:lvl1pPr>
          </a:lstStyle>
          <a:p>
            <a:pPr marL="228600" lvl="0" indent="-228600" algn="ctr">
              <a:lnSpc>
                <a:spcPct val="90000"/>
              </a:lnSpc>
              <a:spcBef>
                <a:spcPct val="0"/>
              </a:spcBef>
            </a:pPr>
            <a:r>
              <a:rPr lang="zh-CN" altLang="en-US" dirty="0" smtClean="0"/>
              <a:t>单击此处编辑标题</a:t>
            </a:r>
          </a:p>
        </p:txBody>
      </p:sp>
      <p:sp>
        <p:nvSpPr>
          <p:cNvPr id="21" name="灯片编号占位符 8"/>
          <p:cNvSpPr>
            <a:spLocks noGrp="1"/>
          </p:cNvSpPr>
          <p:nvPr>
            <p:ph type="sldNum" sz="quarter" idx="12"/>
          </p:nvPr>
        </p:nvSpPr>
        <p:spPr>
          <a:xfrm>
            <a:off x="8696565" y="313200"/>
            <a:ext cx="487190" cy="276999"/>
          </a:xfrm>
          <a:prstGeom prst="rect">
            <a:avLst/>
          </a:prstGeom>
          <a:noFill/>
        </p:spPr>
        <p:txBody>
          <a:bodyPr wrap="square" rtlCol="0">
            <a:spAutoFit/>
          </a:bodyPr>
          <a:lstStyle>
            <a:lvl1pPr>
              <a:defRPr lang="zh-CN" altLang="en-US" sz="1200" spc="-60" baseline="0" smtClean="0">
                <a:solidFill>
                  <a:schemeClr val="bg1"/>
                </a:solidFill>
                <a:latin typeface="微软雅黑" panose="020B0503020204020204" pitchFamily="34" charset="-122"/>
                <a:ea typeface="微软雅黑" panose="020B0503020204020204" pitchFamily="34" charset="-122"/>
              </a:defRPr>
            </a:lvl1pPr>
          </a:lstStyle>
          <a:p>
            <a:fld id="{54BD5A17-3153-4A95-988E-B577C14000F1}" type="slidenum">
              <a:rPr lang="en-US" altLang="zh-CN" smtClean="0"/>
            </a:fld>
            <a:endParaRPr lang="en-US" altLang="zh-CN" dirty="0"/>
          </a:p>
        </p:txBody>
      </p:sp>
      <p:pic>
        <p:nvPicPr>
          <p:cNvPr id="13" name="图片 12"/>
          <p:cNvPicPr>
            <a:picLocks noChangeAspect="1"/>
          </p:cNvPicPr>
          <p:nvPr userDrawn="1"/>
        </p:nvPicPr>
        <p:blipFill>
          <a:blip r:embed="rId2"/>
          <a:stretch>
            <a:fillRect/>
          </a:stretch>
        </p:blipFill>
        <p:spPr>
          <a:xfrm>
            <a:off x="0" y="0"/>
            <a:ext cx="9144793" cy="664522"/>
          </a:xfrm>
          <a:prstGeom prst="rect">
            <a:avLst/>
          </a:prstGeom>
        </p:spPr>
      </p:pic>
      <p:sp>
        <p:nvSpPr>
          <p:cNvPr id="14" name="矩形 13"/>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9" name="矩形 18"/>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showMasterSp="0">
  <p:cSld name="1_封面">
    <p:bg>
      <p:bgPr>
        <a:solidFill>
          <a:schemeClr val="accent1"/>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07760" y="5815086"/>
            <a:ext cx="2458720" cy="650876"/>
          </a:xfrm>
          <a:prstGeom prst="rect">
            <a:avLst/>
          </a:prstGeom>
        </p:spPr>
      </p:pic>
      <p:sp>
        <p:nvSpPr>
          <p:cNvPr id="2" name="标题 1"/>
          <p:cNvSpPr>
            <a:spLocks noGrp="1"/>
          </p:cNvSpPr>
          <p:nvPr>
            <p:ph type="title" hasCustomPrompt="1"/>
          </p:nvPr>
        </p:nvSpPr>
        <p:spPr>
          <a:xfrm>
            <a:off x="469123" y="4006448"/>
            <a:ext cx="8325019" cy="1114192"/>
          </a:xfrm>
          <a:prstGeom prst="rect">
            <a:avLst/>
          </a:prstGeom>
        </p:spPr>
        <p:txBody>
          <a:bodyPr anchor="ctr">
            <a:noAutofit/>
          </a:bodyPr>
          <a:lstStyle>
            <a:lvl1pPr algn="l">
              <a:lnSpc>
                <a:spcPct val="100000"/>
              </a:lnSpc>
              <a:defRPr sz="4000" b="1">
                <a:solidFill>
                  <a:schemeClr val="bg1"/>
                </a:solidFill>
                <a:latin typeface="+mj-ea"/>
                <a:ea typeface="+mj-ea"/>
              </a:defRPr>
            </a:lvl1pPr>
          </a:lstStyle>
          <a:p>
            <a:r>
              <a:rPr lang="zh-CN" altLang="en-US" dirty="0" smtClean="0"/>
              <a:t>单击此处编辑母版标题样式</a:t>
            </a:r>
            <a:endParaRPr lang="zh-CN" altLang="en-US" dirty="0"/>
          </a:p>
        </p:txBody>
      </p:sp>
      <p:sp>
        <p:nvSpPr>
          <p:cNvPr id="6" name="副标题 2"/>
          <p:cNvSpPr>
            <a:spLocks noGrp="1"/>
          </p:cNvSpPr>
          <p:nvPr>
            <p:ph type="subTitle" idx="1" hasCustomPrompt="1"/>
          </p:nvPr>
        </p:nvSpPr>
        <p:spPr>
          <a:xfrm>
            <a:off x="469124" y="5245246"/>
            <a:ext cx="5820358" cy="468179"/>
          </a:xfrm>
        </p:spPr>
        <p:txBody>
          <a:bodyPr anchor="ctr">
            <a:noAutofit/>
          </a:bodyPr>
          <a:lstStyle>
            <a:lvl1pPr marL="0" indent="0" algn="l">
              <a:lnSpc>
                <a:spcPct val="100000"/>
              </a:lnSpc>
              <a:buNone/>
              <a:defRPr lang="zh-CN" altLang="en-US" sz="2400" b="0">
                <a:solidFill>
                  <a:schemeClr val="bg1"/>
                </a:solidFill>
                <a:latin typeface="+mn-ea"/>
                <a:cs typeface="+mj-cs"/>
              </a:defRPr>
            </a:lvl1pPr>
          </a:lstStyle>
          <a:p>
            <a:pPr marL="228600" lvl="0" indent="-228600" algn="ctr">
              <a:lnSpc>
                <a:spcPct val="90000"/>
              </a:lnSpc>
              <a:spcBef>
                <a:spcPct val="0"/>
              </a:spcBef>
            </a:pPr>
            <a:r>
              <a:rPr lang="zh-CN" altLang="en-US" smtClean="0"/>
              <a:t>单击以编辑母版副标题样式</a:t>
            </a:r>
            <a:endParaRPr lang="zh-CN" altLang="en-US" dirty="0"/>
          </a:p>
        </p:txBody>
      </p:sp>
      <p:sp>
        <p:nvSpPr>
          <p:cNvPr id="7" name="文本占位符 6"/>
          <p:cNvSpPr>
            <a:spLocks noGrp="1"/>
          </p:cNvSpPr>
          <p:nvPr>
            <p:ph type="body" sz="quarter" idx="10" hasCustomPrompt="1"/>
          </p:nvPr>
        </p:nvSpPr>
        <p:spPr>
          <a:xfrm>
            <a:off x="469124" y="5815087"/>
            <a:ext cx="4159250" cy="499004"/>
          </a:xfrm>
        </p:spPr>
        <p:txBody>
          <a:bodyPr>
            <a:noAutofit/>
          </a:bodyPr>
          <a:lstStyle>
            <a:lvl1pPr marL="0" indent="0">
              <a:lnSpc>
                <a:spcPct val="100000"/>
              </a:lnSpc>
              <a:buNone/>
              <a:defRPr sz="2400">
                <a:solidFill>
                  <a:schemeClr val="bg1"/>
                </a:solidFill>
              </a:defRPr>
            </a:lvl1pPr>
          </a:lstStyle>
          <a:p>
            <a:pPr lvl="0"/>
            <a:r>
              <a:rPr lang="zh-CN" altLang="en-US" dirty="0" smtClean="0"/>
              <a:t>单击此处添加日期</a:t>
            </a:r>
            <a:endParaRPr lang="zh-CN" altLang="en-US" dirty="0"/>
          </a:p>
        </p:txBody>
      </p:sp>
      <p:pic>
        <p:nvPicPr>
          <p:cNvPr id="10" name="图片 9"/>
          <p:cNvPicPr>
            <a:picLocks noChangeAspect="1"/>
          </p:cNvPicPr>
          <p:nvPr/>
        </p:nvPicPr>
        <p:blipFill rotWithShape="1">
          <a:blip r:embed="rId3">
            <a:extLst>
              <a:ext uri="{28A0092B-C50C-407E-A947-70E740481C1C}">
                <a14:useLocalDpi xmlns:a14="http://schemas.microsoft.com/office/drawing/2010/main" val="0"/>
              </a:ext>
            </a:extLst>
          </a:blip>
          <a:srcRect l="78" t="172" r="40" b="-12"/>
          <a:stretch>
            <a:fillRect/>
          </a:stretch>
        </p:blipFill>
        <p:spPr>
          <a:xfrm>
            <a:off x="0" y="0"/>
            <a:ext cx="9144000" cy="3899805"/>
          </a:xfrm>
          <a:prstGeom prst="rect">
            <a:avLst/>
          </a:prstGeom>
          <a:ln>
            <a:noFill/>
          </a:ln>
        </p:spPr>
      </p:pic>
      <p:cxnSp>
        <p:nvCxnSpPr>
          <p:cNvPr id="11" name="直接连接符 10"/>
          <p:cNvCxnSpPr/>
          <p:nvPr/>
        </p:nvCxnSpPr>
        <p:spPr>
          <a:xfrm>
            <a:off x="0" y="3899805"/>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userDrawn="1"/>
        </p:nvPicPr>
        <p:blipFill rotWithShape="1">
          <a:blip r:embed="rId3">
            <a:extLst>
              <a:ext uri="{28A0092B-C50C-407E-A947-70E740481C1C}">
                <a14:useLocalDpi xmlns:a14="http://schemas.microsoft.com/office/drawing/2010/main" val="0"/>
              </a:ext>
            </a:extLst>
          </a:blip>
          <a:srcRect l="78" t="172" r="40" b="-12"/>
          <a:stretch>
            <a:fillRect/>
          </a:stretch>
        </p:blipFill>
        <p:spPr>
          <a:xfrm>
            <a:off x="0" y="0"/>
            <a:ext cx="9144000" cy="3899805"/>
          </a:xfrm>
          <a:prstGeom prst="rect">
            <a:avLst/>
          </a:prstGeom>
          <a:ln>
            <a:noFill/>
          </a:ln>
        </p:spPr>
      </p:pic>
      <p:cxnSp>
        <p:nvCxnSpPr>
          <p:cNvPr id="9" name="直接连接符 8"/>
          <p:cNvCxnSpPr/>
          <p:nvPr userDrawn="1"/>
        </p:nvCxnSpPr>
        <p:spPr>
          <a:xfrm>
            <a:off x="0" y="3899805"/>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cSld name="封底">
    <p:bg>
      <p:bgPr>
        <a:solidFill>
          <a:schemeClr val="accent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603073"/>
            <a:ext cx="9144000" cy="2811780"/>
          </a:xfrm>
          <a:prstGeom prst="rect">
            <a:avLst/>
          </a:prstGeom>
        </p:spPr>
      </p:pic>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8974" y="3608990"/>
            <a:ext cx="3021843" cy="799946"/>
          </a:xfrm>
          <a:prstGeom prst="rect">
            <a:avLst/>
          </a:prstGeom>
        </p:spPr>
      </p:pic>
      <p:sp>
        <p:nvSpPr>
          <p:cNvPr id="3" name="标题 2"/>
          <p:cNvSpPr>
            <a:spLocks noGrp="1"/>
          </p:cNvSpPr>
          <p:nvPr>
            <p:ph type="title" hasCustomPrompt="1"/>
          </p:nvPr>
        </p:nvSpPr>
        <p:spPr>
          <a:xfrm>
            <a:off x="487896" y="1371600"/>
            <a:ext cx="8410492" cy="926932"/>
          </a:xfrm>
        </p:spPr>
        <p:txBody>
          <a:bodyPr>
            <a:noAutofit/>
          </a:bodyPr>
          <a:lstStyle>
            <a:lvl1pPr algn="ctr">
              <a:defRPr sz="6600" b="1">
                <a:solidFill>
                  <a:schemeClr val="bg1"/>
                </a:solidFill>
              </a:defRPr>
            </a:lvl1pPr>
          </a:lstStyle>
          <a:p>
            <a:r>
              <a:rPr lang="zh-CN" altLang="en-US" smtClean="0"/>
              <a:t>单击此处编辑母版标题样式</a:t>
            </a:r>
            <a:endParaRPr lang="zh-CN" altLang="en-US"/>
          </a:p>
        </p:txBody>
      </p:sp>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603073"/>
            <a:ext cx="9144000" cy="28117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transition spd="med">
    <p:push/>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74" name="PlaceHolder 1"/>
          <p:cNvSpPr>
            <a:spLocks noGrp="1"/>
          </p:cNvSpPr>
          <p:nvPr>
            <p:ph type="title"/>
          </p:nvPr>
        </p:nvSpPr>
        <p:spPr>
          <a:xfrm>
            <a:off x="457110" y="273600"/>
            <a:ext cx="8229330" cy="1144800"/>
          </a:xfrm>
          <a:prstGeom prst="rect">
            <a:avLst/>
          </a:prstGeom>
        </p:spPr>
        <p:txBody>
          <a:bodyPr lIns="0" tIns="0" rIns="0" bIns="0" anchor="ctr"/>
          <a:p>
            <a:endParaRPr lang="en-US" sz="1800" b="0" strike="noStrike" spc="-1">
              <a:solidFill>
                <a:srgbClr val="000000"/>
              </a:solidFill>
              <a:uFill>
                <a:solidFill>
                  <a:srgbClr val="FFFFFF"/>
                </a:solidFill>
              </a:uFill>
              <a:latin typeface="Arial" panose="02080604020202020204" charset="0"/>
            </a:endParaRPr>
          </a:p>
        </p:txBody>
      </p:sp>
      <p:sp>
        <p:nvSpPr>
          <p:cNvPr id="75" name="PlaceHolder 2"/>
          <p:cNvSpPr>
            <a:spLocks noGrp="1"/>
          </p:cNvSpPr>
          <p:nvPr>
            <p:ph type="subTitle"/>
          </p:nvPr>
        </p:nvSpPr>
        <p:spPr>
          <a:xfrm>
            <a:off x="457110" y="1604520"/>
            <a:ext cx="8229330" cy="3977280"/>
          </a:xfrm>
          <a:prstGeom prst="rect">
            <a:avLst/>
          </a:prstGeom>
        </p:spPr>
        <p:txBody>
          <a:bodyPr lIns="0" tIns="0" rIns="0" bIns="0" anchor="ctr"/>
          <a:p>
            <a:pPr algn="ctr"/>
            <a:endParaRPr lang="en-US" sz="3200" b="0" strike="noStrike" spc="-1">
              <a:solidFill>
                <a:srgbClr val="000000"/>
              </a:solidFill>
              <a:uFill>
                <a:solidFill>
                  <a:srgbClr val="FFFFFF"/>
                </a:solidFill>
              </a:uFill>
              <a:latin typeface="Arial" panose="02080604020202020204" charset="0"/>
            </a:endParaRPr>
          </a:p>
        </p:txBody>
      </p:sp>
    </p:spTree>
  </p:cSld>
  <p:clrMapOvr>
    <a:masterClrMapping/>
  </p:clrMapOvr>
  <p:transition spd="med">
    <p:push/>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内页">
    <p:spTree>
      <p:nvGrpSpPr>
        <p:cNvPr id="1" name=""/>
        <p:cNvGrpSpPr/>
        <p:nvPr/>
      </p:nvGrpSpPr>
      <p:grpSpPr>
        <a:xfrm>
          <a:off x="0" y="0"/>
          <a:ext cx="0" cy="0"/>
          <a:chOff x="0" y="0"/>
          <a:chExt cx="0" cy="0"/>
        </a:xfrm>
      </p:grpSpPr>
      <p:sp>
        <p:nvSpPr>
          <p:cNvPr id="3" name="内容占位符 2"/>
          <p:cNvSpPr>
            <a:spLocks noGrp="1"/>
          </p:cNvSpPr>
          <p:nvPr>
            <p:ph sz="quarter" idx="10" hasCustomPrompt="1"/>
          </p:nvPr>
        </p:nvSpPr>
        <p:spPr>
          <a:xfrm>
            <a:off x="494025" y="1685678"/>
            <a:ext cx="8372163" cy="492149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dirty="0"/>
          </a:p>
        </p:txBody>
      </p:sp>
      <p:sp>
        <p:nvSpPr>
          <p:cNvPr id="5" name="标题 4"/>
          <p:cNvSpPr>
            <a:spLocks noGrp="1"/>
          </p:cNvSpPr>
          <p:nvPr>
            <p:ph type="title" hasCustomPrompt="1"/>
          </p:nvPr>
        </p:nvSpPr>
        <p:spPr>
          <a:xfrm>
            <a:off x="494024" y="974277"/>
            <a:ext cx="8372163" cy="574183"/>
          </a:xfrm>
          <a:prstGeom prst="rect">
            <a:avLst/>
          </a:prstGeom>
        </p:spPr>
        <p:txBody>
          <a:bodyPr/>
          <a:lstStyle>
            <a:lvl1pPr>
              <a:defRPr sz="3200" b="1">
                <a:solidFill>
                  <a:schemeClr val="accent1"/>
                </a:solidFill>
              </a:defRPr>
            </a:lvl1pPr>
          </a:lstStyle>
          <a:p>
            <a:r>
              <a:rPr lang="zh-CN" altLang="en-US" smtClean="0"/>
              <a:t>单击此处编辑母版标题样式</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内页-有页码">
    <p:spTree>
      <p:nvGrpSpPr>
        <p:cNvPr id="1" name=""/>
        <p:cNvGrpSpPr/>
        <p:nvPr/>
      </p:nvGrpSpPr>
      <p:grpSpPr>
        <a:xfrm>
          <a:off x="0" y="0"/>
          <a:ext cx="0" cy="0"/>
          <a:chOff x="0" y="0"/>
          <a:chExt cx="0" cy="0"/>
        </a:xfrm>
      </p:grpSpPr>
      <p:sp>
        <p:nvSpPr>
          <p:cNvPr id="3" name="内容占位符 2"/>
          <p:cNvSpPr>
            <a:spLocks noGrp="1"/>
          </p:cNvSpPr>
          <p:nvPr>
            <p:ph sz="quarter" idx="10" hasCustomPrompt="1"/>
          </p:nvPr>
        </p:nvSpPr>
        <p:spPr>
          <a:xfrm>
            <a:off x="494025" y="1685678"/>
            <a:ext cx="8372163" cy="492149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dirty="0"/>
          </a:p>
        </p:txBody>
      </p:sp>
      <p:sp>
        <p:nvSpPr>
          <p:cNvPr id="5" name="标题 4"/>
          <p:cNvSpPr>
            <a:spLocks noGrp="1"/>
          </p:cNvSpPr>
          <p:nvPr>
            <p:ph type="title" hasCustomPrompt="1"/>
          </p:nvPr>
        </p:nvSpPr>
        <p:spPr>
          <a:xfrm>
            <a:off x="494025" y="975600"/>
            <a:ext cx="8372163" cy="576000"/>
          </a:xfrm>
          <a:prstGeom prst="rect">
            <a:avLst/>
          </a:prstGeom>
        </p:spPr>
        <p:txBody>
          <a:bodyPr/>
          <a:lstStyle>
            <a:lvl1pPr>
              <a:defRPr sz="3200" b="1">
                <a:solidFill>
                  <a:schemeClr val="accent1"/>
                </a:solidFill>
              </a:defRPr>
            </a:lvl1pPr>
          </a:lstStyle>
          <a:p>
            <a:r>
              <a:rPr lang="zh-CN" altLang="en-US" smtClean="0"/>
              <a:t>单击此处编辑母版标题样式</a:t>
            </a:r>
            <a:endParaRPr lang="zh-CN" altLang="en-US"/>
          </a:p>
        </p:txBody>
      </p:sp>
      <p:sp>
        <p:nvSpPr>
          <p:cNvPr id="10" name="灯片编号占位符 5"/>
          <p:cNvSpPr txBox="1"/>
          <p:nvPr/>
        </p:nvSpPr>
        <p:spPr>
          <a:xfrm>
            <a:off x="8697600" y="311755"/>
            <a:ext cx="365165" cy="276999"/>
          </a:xfrm>
          <a:prstGeom prst="rect">
            <a:avLst/>
          </a:prstGeom>
          <a:noFill/>
        </p:spPr>
        <p:txBody>
          <a:bodyPr wrap="none" rtlCol="0">
            <a:spAutoFit/>
          </a:bodyPr>
          <a:lstStyle>
            <a:defPPr>
              <a:defRPr lang="zh-CN"/>
            </a:defPPr>
            <a:lvl1pPr>
              <a:defRPr sz="1200" spc="-60" baseline="0">
                <a:solidFill>
                  <a:schemeClr val="bg1"/>
                </a:solidFill>
                <a:latin typeface="微软雅黑" panose="020B0503020204020204" pitchFamily="34" charset="-122"/>
                <a:ea typeface="微软雅黑" panose="020B0503020204020204" pitchFamily="34" charset="-122"/>
              </a:defRPr>
            </a:lvl1pPr>
          </a:lstStyle>
          <a:p>
            <a:pPr lvl="0"/>
            <a:fld id="{E1703B59-C883-4B8B-974E-AFB30A6C43A7}" type="slidenum">
              <a:rPr lang="zh-CN" altLang="en-US" smtClean="0"/>
            </a:fld>
            <a:endParaRPr lang="zh-CN" altLang="en-US" dirty="0"/>
          </a:p>
        </p:txBody>
      </p:sp>
      <p:sp>
        <p:nvSpPr>
          <p:cNvPr id="9" name="文本框 8"/>
          <p:cNvSpPr txBox="1"/>
          <p:nvPr/>
        </p:nvSpPr>
        <p:spPr>
          <a:xfrm>
            <a:off x="8250026" y="311755"/>
            <a:ext cx="578813" cy="276999"/>
          </a:xfrm>
          <a:prstGeom prst="rect">
            <a:avLst/>
          </a:prstGeom>
          <a:noFill/>
        </p:spPr>
        <p:txBody>
          <a:bodyPr wrap="none" rtlCol="0">
            <a:spAutoFit/>
          </a:bodyPr>
          <a:lstStyle/>
          <a:p>
            <a:r>
              <a:rPr lang="en-US" altLang="zh-CN" sz="1200" spc="-60" baseline="0" dirty="0" smtClean="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showMasterSp="0">
  <p:cSld name="内页-极简">
    <p:spTree>
      <p:nvGrpSpPr>
        <p:cNvPr id="1" name=""/>
        <p:cNvGrpSpPr/>
        <p:nvPr/>
      </p:nvGrpSpPr>
      <p:grpSpPr>
        <a:xfrm>
          <a:off x="0" y="0"/>
          <a:ext cx="0" cy="0"/>
          <a:chOff x="0" y="0"/>
          <a:chExt cx="0" cy="0"/>
        </a:xfrm>
      </p:grpSpPr>
      <p:sp>
        <p:nvSpPr>
          <p:cNvPr id="3" name="内容占位符 2"/>
          <p:cNvSpPr>
            <a:spLocks noGrp="1"/>
          </p:cNvSpPr>
          <p:nvPr>
            <p:ph sz="quarter" idx="10" hasCustomPrompt="1"/>
          </p:nvPr>
        </p:nvSpPr>
        <p:spPr>
          <a:xfrm>
            <a:off x="494025" y="1685678"/>
            <a:ext cx="8372163" cy="492149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dirty="0"/>
          </a:p>
        </p:txBody>
      </p:sp>
      <p:sp>
        <p:nvSpPr>
          <p:cNvPr id="5" name="标题 4"/>
          <p:cNvSpPr>
            <a:spLocks noGrp="1"/>
          </p:cNvSpPr>
          <p:nvPr>
            <p:ph type="title" hasCustomPrompt="1"/>
          </p:nvPr>
        </p:nvSpPr>
        <p:spPr>
          <a:xfrm>
            <a:off x="494024" y="974277"/>
            <a:ext cx="8372163" cy="574183"/>
          </a:xfrm>
          <a:prstGeom prst="rect">
            <a:avLst/>
          </a:prstGeom>
        </p:spPr>
        <p:txBody>
          <a:bodyPr/>
          <a:lstStyle>
            <a:lvl1pPr>
              <a:defRPr sz="3200" b="1">
                <a:solidFill>
                  <a:schemeClr val="accent1"/>
                </a:solidFill>
              </a:defRPr>
            </a:lvl1pPr>
          </a:lstStyle>
          <a:p>
            <a:r>
              <a:rPr lang="zh-CN" altLang="en-US" smtClean="0"/>
              <a:t>单击此处编辑母版标题样式</a:t>
            </a:r>
            <a:endParaRPr lang="zh-CN" altLang="en-US" dirty="0"/>
          </a:p>
        </p:txBody>
      </p:sp>
      <p:sp>
        <p:nvSpPr>
          <p:cNvPr id="9" name="矩形 8"/>
          <p:cNvSpPr/>
          <p:nvPr/>
        </p:nvSpPr>
        <p:spPr>
          <a:xfrm>
            <a:off x="0" y="1"/>
            <a:ext cx="9144000" cy="6688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04390"/>
            <a:ext cx="459922" cy="460086"/>
          </a:xfrm>
          <a:prstGeom prst="rect">
            <a:avLst/>
          </a:prstGeom>
        </p:spPr>
      </p:pic>
      <p:sp>
        <p:nvSpPr>
          <p:cNvPr id="7" name="矩形 6"/>
          <p:cNvSpPr/>
          <p:nvPr userDrawn="1"/>
        </p:nvSpPr>
        <p:spPr>
          <a:xfrm>
            <a:off x="0" y="1"/>
            <a:ext cx="9144000" cy="6688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04390"/>
            <a:ext cx="459922" cy="46008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showMasterSp="0">
  <p:cSld name="内页-极简-有页码">
    <p:spTree>
      <p:nvGrpSpPr>
        <p:cNvPr id="1" name=""/>
        <p:cNvGrpSpPr/>
        <p:nvPr/>
      </p:nvGrpSpPr>
      <p:grpSpPr>
        <a:xfrm>
          <a:off x="0" y="0"/>
          <a:ext cx="0" cy="0"/>
          <a:chOff x="0" y="0"/>
          <a:chExt cx="0" cy="0"/>
        </a:xfrm>
      </p:grpSpPr>
      <p:sp>
        <p:nvSpPr>
          <p:cNvPr id="3" name="内容占位符 2"/>
          <p:cNvSpPr>
            <a:spLocks noGrp="1"/>
          </p:cNvSpPr>
          <p:nvPr>
            <p:ph sz="quarter" idx="10" hasCustomPrompt="1"/>
          </p:nvPr>
        </p:nvSpPr>
        <p:spPr>
          <a:xfrm>
            <a:off x="494025" y="1685678"/>
            <a:ext cx="8372163" cy="492149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dirty="0"/>
          </a:p>
        </p:txBody>
      </p:sp>
      <p:sp>
        <p:nvSpPr>
          <p:cNvPr id="5" name="标题 4"/>
          <p:cNvSpPr>
            <a:spLocks noGrp="1"/>
          </p:cNvSpPr>
          <p:nvPr>
            <p:ph type="title" hasCustomPrompt="1"/>
          </p:nvPr>
        </p:nvSpPr>
        <p:spPr>
          <a:xfrm>
            <a:off x="494024" y="974277"/>
            <a:ext cx="8372163" cy="574183"/>
          </a:xfrm>
          <a:prstGeom prst="rect">
            <a:avLst/>
          </a:prstGeom>
        </p:spPr>
        <p:txBody>
          <a:bodyPr/>
          <a:lstStyle>
            <a:lvl1pPr>
              <a:defRPr sz="3200" b="1">
                <a:solidFill>
                  <a:schemeClr val="accent1"/>
                </a:solidFill>
              </a:defRPr>
            </a:lvl1pPr>
          </a:lstStyle>
          <a:p>
            <a:r>
              <a:rPr lang="zh-CN" altLang="en-US" smtClean="0"/>
              <a:t>单击此处编辑母版标题样式</a:t>
            </a:r>
            <a:endParaRPr lang="zh-CN" altLang="en-US" dirty="0"/>
          </a:p>
        </p:txBody>
      </p:sp>
      <p:sp>
        <p:nvSpPr>
          <p:cNvPr id="9" name="矩形 8"/>
          <p:cNvSpPr/>
          <p:nvPr/>
        </p:nvSpPr>
        <p:spPr>
          <a:xfrm>
            <a:off x="0" y="1"/>
            <a:ext cx="9144000" cy="6688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灯片编号占位符 8"/>
          <p:cNvSpPr>
            <a:spLocks noGrp="1"/>
          </p:cNvSpPr>
          <p:nvPr>
            <p:ph type="sldNum" sz="quarter" idx="12"/>
          </p:nvPr>
        </p:nvSpPr>
        <p:spPr>
          <a:xfrm>
            <a:off x="8697600" y="313200"/>
            <a:ext cx="365165" cy="276999"/>
          </a:xfrm>
          <a:prstGeom prst="rect">
            <a:avLst/>
          </a:prstGeom>
          <a:noFill/>
        </p:spPr>
        <p:txBody>
          <a:bodyPr wrap="none" rtlCol="0">
            <a:spAutoFit/>
          </a:bodyPr>
          <a:lstStyle>
            <a:lvl1pPr>
              <a:defRPr lang="zh-CN" altLang="en-US" sz="1200" spc="-60" baseline="0" smtClean="0">
                <a:solidFill>
                  <a:schemeClr val="bg1"/>
                </a:solidFill>
                <a:latin typeface="微软雅黑" panose="020B0503020204020204" pitchFamily="34" charset="-122"/>
                <a:ea typeface="微软雅黑" panose="020B0503020204020204" pitchFamily="34" charset="-122"/>
              </a:defRPr>
            </a:lvl1pPr>
          </a:lstStyle>
          <a:p>
            <a:fld id="{D4CE0C3C-47D3-4455-AB34-8268314DB49D}" type="slidenum">
              <a:rPr lang="en-US" altLang="zh-CN" smtClean="0"/>
            </a:fld>
            <a:endParaRPr lang="en-US" altLang="zh-CN"/>
          </a:p>
        </p:txBody>
      </p:sp>
      <p:sp>
        <p:nvSpPr>
          <p:cNvPr id="8" name="文本框 7"/>
          <p:cNvSpPr txBox="1"/>
          <p:nvPr/>
        </p:nvSpPr>
        <p:spPr>
          <a:xfrm>
            <a:off x="8250026" y="311755"/>
            <a:ext cx="578813" cy="276999"/>
          </a:xfrm>
          <a:prstGeom prst="rect">
            <a:avLst/>
          </a:prstGeom>
          <a:noFill/>
        </p:spPr>
        <p:txBody>
          <a:bodyPr wrap="none" rtlCol="0">
            <a:spAutoFit/>
          </a:bodyPr>
          <a:lstStyle/>
          <a:p>
            <a:r>
              <a:rPr lang="en-US" altLang="zh-CN" sz="1200" spc="-60" baseline="0" dirty="0" smtClean="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pic>
        <p:nvPicPr>
          <p:cNvPr id="12" name="图片 11"/>
          <p:cNvPicPr>
            <a:picLocks noChangeAspect="1"/>
          </p:cNvPicPr>
          <p:nvPr/>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04390"/>
            <a:ext cx="459922" cy="460086"/>
          </a:xfrm>
          <a:prstGeom prst="rect">
            <a:avLst/>
          </a:prstGeom>
        </p:spPr>
      </p:pic>
      <p:sp>
        <p:nvSpPr>
          <p:cNvPr id="11" name="矩形 10"/>
          <p:cNvSpPr/>
          <p:nvPr userDrawn="1"/>
        </p:nvSpPr>
        <p:spPr>
          <a:xfrm>
            <a:off x="0" y="1"/>
            <a:ext cx="9144000" cy="6688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userDrawn="1"/>
        </p:nvSpPr>
        <p:spPr>
          <a:xfrm>
            <a:off x="8250026" y="311755"/>
            <a:ext cx="578813" cy="276999"/>
          </a:xfrm>
          <a:prstGeom prst="rect">
            <a:avLst/>
          </a:prstGeom>
          <a:noFill/>
        </p:spPr>
        <p:txBody>
          <a:bodyPr wrap="none" rtlCol="0">
            <a:spAutoFit/>
          </a:bodyPr>
          <a:lstStyle/>
          <a:p>
            <a:r>
              <a:rPr lang="en-US" altLang="zh-CN" sz="1200" spc="-60" baseline="0" dirty="0" smtClean="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pic>
        <p:nvPicPr>
          <p:cNvPr id="15" name="图片 14"/>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04390"/>
            <a:ext cx="459922" cy="46008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showMasterSp="0">
  <p:cSld name="目录">
    <p:spTree>
      <p:nvGrpSpPr>
        <p:cNvPr id="1" name=""/>
        <p:cNvGrpSpPr/>
        <p:nvPr/>
      </p:nvGrpSpPr>
      <p:grpSpPr>
        <a:xfrm>
          <a:off x="0" y="0"/>
          <a:ext cx="0" cy="0"/>
          <a:chOff x="0" y="0"/>
          <a:chExt cx="0" cy="0"/>
        </a:xfrm>
      </p:grpSpPr>
      <p:pic>
        <p:nvPicPr>
          <p:cNvPr id="10" name="图片 9"/>
          <p:cNvPicPr>
            <a:picLocks noChangeAspect="1"/>
          </p:cNvPicPr>
          <p:nvPr/>
        </p:nvPicPr>
        <p:blipFill>
          <a:blip r:embed="rId2"/>
          <a:stretch>
            <a:fillRect/>
          </a:stretch>
        </p:blipFill>
        <p:spPr>
          <a:xfrm>
            <a:off x="0" y="0"/>
            <a:ext cx="9144793" cy="664522"/>
          </a:xfrm>
          <a:prstGeom prst="rect">
            <a:avLst/>
          </a:prstGeom>
        </p:spPr>
      </p:pic>
      <p:sp>
        <p:nvSpPr>
          <p:cNvPr id="7" name="矩形 6"/>
          <p:cNvSpPr/>
          <p:nvPr/>
        </p:nvSpPr>
        <p:spPr>
          <a:xfrm>
            <a:off x="0" y="5821680"/>
            <a:ext cx="9144000" cy="10363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67293" y="6100771"/>
            <a:ext cx="1958547" cy="518469"/>
          </a:xfrm>
          <a:prstGeom prst="rect">
            <a:avLst/>
          </a:prstGeom>
        </p:spPr>
      </p:pic>
      <p:sp>
        <p:nvSpPr>
          <p:cNvPr id="2" name="标题 1"/>
          <p:cNvSpPr>
            <a:spLocks noGrp="1"/>
          </p:cNvSpPr>
          <p:nvPr>
            <p:ph type="title" hasCustomPrompt="1"/>
          </p:nvPr>
        </p:nvSpPr>
        <p:spPr>
          <a:xfrm>
            <a:off x="323850" y="235137"/>
            <a:ext cx="6474515" cy="337358"/>
          </a:xfrm>
          <a:prstGeom prst="rect">
            <a:avLst/>
          </a:prstGeom>
        </p:spPr>
        <p:txBody>
          <a:bodyPr anchor="ctr"/>
          <a:lstStyle>
            <a:lvl1pPr>
              <a:defRPr sz="2000">
                <a:solidFill>
                  <a:schemeClr val="bg1"/>
                </a:solidFill>
                <a:effectLst/>
              </a:defRPr>
            </a:lvl1pPr>
          </a:lstStyle>
          <a:p>
            <a:r>
              <a:rPr lang="zh-CN" altLang="en-US" smtClean="0"/>
              <a:t>单击此处编辑母版标题样式</a:t>
            </a:r>
            <a:endParaRPr lang="zh-CN" altLang="en-US" dirty="0"/>
          </a:p>
        </p:txBody>
      </p:sp>
      <p:sp>
        <p:nvSpPr>
          <p:cNvPr id="13" name="矩形 12"/>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651240"/>
            <a:ext cx="9144000" cy="5185064"/>
          </a:xfrm>
          <a:prstGeom prst="rect">
            <a:avLst/>
          </a:prstGeom>
        </p:spPr>
      </p:pic>
      <p:pic>
        <p:nvPicPr>
          <p:cNvPr id="9" name="图片 8"/>
          <p:cNvPicPr>
            <a:picLocks noChangeAspect="1"/>
          </p:cNvPicPr>
          <p:nvPr userDrawn="1"/>
        </p:nvPicPr>
        <p:blipFill>
          <a:blip r:embed="rId2"/>
          <a:stretch>
            <a:fillRect/>
          </a:stretch>
        </p:blipFill>
        <p:spPr>
          <a:xfrm>
            <a:off x="0" y="0"/>
            <a:ext cx="9144793" cy="664522"/>
          </a:xfrm>
          <a:prstGeom prst="rect">
            <a:avLst/>
          </a:prstGeom>
        </p:spPr>
      </p:pic>
      <p:sp>
        <p:nvSpPr>
          <p:cNvPr id="11" name="矩形 10"/>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651240"/>
            <a:ext cx="9144000" cy="518506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纯标题">
    <p:spTree>
      <p:nvGrpSpPr>
        <p:cNvPr id="1" name=""/>
        <p:cNvGrpSpPr/>
        <p:nvPr/>
      </p:nvGrpSpPr>
      <p:grpSpPr>
        <a:xfrm>
          <a:off x="0" y="0"/>
          <a:ext cx="0" cy="0"/>
          <a:chOff x="0" y="0"/>
          <a:chExt cx="0" cy="0"/>
        </a:xfrm>
      </p:grpSpPr>
      <p:sp>
        <p:nvSpPr>
          <p:cNvPr id="5" name="标题 4"/>
          <p:cNvSpPr>
            <a:spLocks noGrp="1"/>
          </p:cNvSpPr>
          <p:nvPr>
            <p:ph type="title" hasCustomPrompt="1"/>
          </p:nvPr>
        </p:nvSpPr>
        <p:spPr>
          <a:xfrm>
            <a:off x="494025" y="975600"/>
            <a:ext cx="8372163" cy="574183"/>
          </a:xfrm>
          <a:prstGeom prst="rect">
            <a:avLst/>
          </a:prstGeom>
        </p:spPr>
        <p:txBody>
          <a:bodyPr/>
          <a:lstStyle>
            <a:lvl1pPr>
              <a:defRPr sz="3200" b="1">
                <a:solidFill>
                  <a:schemeClr val="accent1"/>
                </a:solidFill>
              </a:defRPr>
            </a:lvl1pPr>
          </a:lstStyle>
          <a:p>
            <a:r>
              <a:rPr lang="zh-CN" altLang="en-US" smtClean="0"/>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纯标题-有页码">
    <p:spTree>
      <p:nvGrpSpPr>
        <p:cNvPr id="1" name=""/>
        <p:cNvGrpSpPr/>
        <p:nvPr/>
      </p:nvGrpSpPr>
      <p:grpSpPr>
        <a:xfrm>
          <a:off x="0" y="0"/>
          <a:ext cx="0" cy="0"/>
          <a:chOff x="0" y="0"/>
          <a:chExt cx="0" cy="0"/>
        </a:xfrm>
      </p:grpSpPr>
      <p:sp>
        <p:nvSpPr>
          <p:cNvPr id="5" name="标题 4"/>
          <p:cNvSpPr>
            <a:spLocks noGrp="1"/>
          </p:cNvSpPr>
          <p:nvPr>
            <p:ph type="title" hasCustomPrompt="1"/>
          </p:nvPr>
        </p:nvSpPr>
        <p:spPr>
          <a:xfrm>
            <a:off x="494025" y="975600"/>
            <a:ext cx="8372163" cy="574183"/>
          </a:xfrm>
          <a:prstGeom prst="rect">
            <a:avLst/>
          </a:prstGeom>
        </p:spPr>
        <p:txBody>
          <a:bodyPr/>
          <a:lstStyle>
            <a:lvl1pPr>
              <a:defRPr sz="3200" b="1">
                <a:solidFill>
                  <a:schemeClr val="accent1"/>
                </a:solidFill>
              </a:defRPr>
            </a:lvl1pPr>
          </a:lstStyle>
          <a:p>
            <a:r>
              <a:rPr lang="zh-CN" altLang="en-US" smtClean="0"/>
              <a:t>单击此处编辑母版标题样式</a:t>
            </a:r>
            <a:endParaRPr lang="zh-CN" altLang="en-US" dirty="0"/>
          </a:p>
        </p:txBody>
      </p:sp>
      <p:sp>
        <p:nvSpPr>
          <p:cNvPr id="10" name="文本框 9"/>
          <p:cNvSpPr txBox="1"/>
          <p:nvPr/>
        </p:nvSpPr>
        <p:spPr>
          <a:xfrm>
            <a:off x="8250026" y="311755"/>
            <a:ext cx="578813" cy="276999"/>
          </a:xfrm>
          <a:prstGeom prst="rect">
            <a:avLst/>
          </a:prstGeom>
          <a:noFill/>
        </p:spPr>
        <p:txBody>
          <a:bodyPr wrap="none" rtlCol="0">
            <a:spAutoFit/>
          </a:bodyPr>
          <a:lstStyle/>
          <a:p>
            <a:r>
              <a:rPr lang="en-US" altLang="zh-CN" sz="1200" spc="-60" baseline="0" dirty="0" smtClean="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
        <p:nvSpPr>
          <p:cNvPr id="12" name="灯片编号占位符 5"/>
          <p:cNvSpPr txBox="1"/>
          <p:nvPr/>
        </p:nvSpPr>
        <p:spPr>
          <a:xfrm>
            <a:off x="8696565" y="311755"/>
            <a:ext cx="447435" cy="276999"/>
          </a:xfrm>
          <a:prstGeom prst="rect">
            <a:avLst/>
          </a:prstGeom>
          <a:noFill/>
        </p:spPr>
        <p:txBody>
          <a:bodyPr wrap="square" rtlCol="0">
            <a:spAutoFit/>
          </a:bodyPr>
          <a:lstStyle>
            <a:defPPr>
              <a:defRPr lang="zh-CN"/>
            </a:defPPr>
            <a:lvl1pPr>
              <a:defRPr sz="1200" spc="-60" baseline="0">
                <a:solidFill>
                  <a:schemeClr val="bg1"/>
                </a:solidFill>
                <a:latin typeface="微软雅黑" panose="020B0503020204020204" pitchFamily="34" charset="-122"/>
                <a:ea typeface="微软雅黑" panose="020B0503020204020204" pitchFamily="34" charset="-122"/>
              </a:defRPr>
            </a:lvl1pPr>
          </a:lstStyle>
          <a:p>
            <a:pPr lvl="0"/>
            <a:fld id="{7E0B4DC1-AB35-4259-8072-EA8F5B8A0BBF}" type="slidenum">
              <a:rPr lang="zh-CN" altLang="en-US" smtClean="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showMasterSp="0">
  <p:cSld name="空白">
    <p:spTree>
      <p:nvGrpSpPr>
        <p:cNvPr id="1" name=""/>
        <p:cNvGrpSpPr/>
        <p:nvPr/>
      </p:nvGrpSpPr>
      <p:grpSpPr>
        <a:xfrm>
          <a:off x="0" y="0"/>
          <a:ext cx="0" cy="0"/>
          <a:chOff x="0" y="0"/>
          <a:chExt cx="0" cy="0"/>
        </a:xfrm>
      </p:grpSpPr>
      <p:pic>
        <p:nvPicPr>
          <p:cNvPr id="8" name="图片 7"/>
          <p:cNvPicPr>
            <a:picLocks noChangeAspect="1"/>
          </p:cNvPicPr>
          <p:nvPr/>
        </p:nvPicPr>
        <p:blipFill>
          <a:blip r:embed="rId2"/>
          <a:stretch>
            <a:fillRect/>
          </a:stretch>
        </p:blipFill>
        <p:spPr>
          <a:xfrm>
            <a:off x="0" y="0"/>
            <a:ext cx="9144793" cy="664522"/>
          </a:xfrm>
          <a:prstGeom prst="rect">
            <a:avLst/>
          </a:prstGeom>
        </p:spPr>
      </p:pic>
      <p:sp>
        <p:nvSpPr>
          <p:cNvPr id="11" name="矩形 10"/>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3" name="矩形 12"/>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p:cNvPicPr>
            <a:picLocks noChangeAspect="1"/>
          </p:cNvPicPr>
          <p:nvPr userDrawn="1"/>
        </p:nvPicPr>
        <p:blipFill>
          <a:blip r:embed="rId2"/>
          <a:stretch>
            <a:fillRect/>
          </a:stretch>
        </p:blipFill>
        <p:spPr>
          <a:xfrm>
            <a:off x="0" y="0"/>
            <a:ext cx="9144793" cy="664522"/>
          </a:xfrm>
          <a:prstGeom prst="rect">
            <a:avLst/>
          </a:prstGeom>
        </p:spPr>
      </p:pic>
      <p:sp>
        <p:nvSpPr>
          <p:cNvPr id="7" name="矩形 6"/>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0" name="矩形 9"/>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med">
    <p:push/>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3" Type="http://schemas.openxmlformats.org/officeDocument/2006/relationships/theme" Target="../theme/theme1.xml"/><Relationship Id="rId22" Type="http://schemas.openxmlformats.org/officeDocument/2006/relationships/image" Target="../media/image7.emf"/><Relationship Id="rId21" Type="http://schemas.microsoft.com/office/2007/relationships/hdphoto" Target="../media/hdphoto2.wdp"/><Relationship Id="rId20" Type="http://schemas.openxmlformats.org/officeDocument/2006/relationships/image" Target="../media/image6.png"/><Relationship Id="rId2" Type="http://schemas.openxmlformats.org/officeDocument/2006/relationships/slideLayout" Target="../slideLayouts/slideLayout2.xml"/><Relationship Id="rId19" Type="http://schemas.openxmlformats.org/officeDocument/2006/relationships/image" Target="../media/image4.png"/><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图片 1"/>
          <p:cNvPicPr>
            <a:picLocks noChangeAspect="1"/>
          </p:cNvPicPr>
          <p:nvPr/>
        </p:nvPicPr>
        <p:blipFill>
          <a:blip r:embed="rId19"/>
          <a:stretch>
            <a:fillRect/>
          </a:stretch>
        </p:blipFill>
        <p:spPr>
          <a:xfrm>
            <a:off x="0" y="0"/>
            <a:ext cx="9144793" cy="664522"/>
          </a:xfrm>
          <a:prstGeom prst="rect">
            <a:avLst/>
          </a:prstGeom>
        </p:spPr>
      </p:pic>
      <p:sp>
        <p:nvSpPr>
          <p:cNvPr id="6" name="文本占位符 5"/>
          <p:cNvSpPr>
            <a:spLocks noGrp="1"/>
          </p:cNvSpPr>
          <p:nvPr>
            <p:ph type="body" idx="1"/>
          </p:nvPr>
        </p:nvSpPr>
        <p:spPr>
          <a:xfrm>
            <a:off x="413468" y="1673352"/>
            <a:ext cx="8340421" cy="4999840"/>
          </a:xfrm>
          <a:prstGeom prst="rect">
            <a:avLst/>
          </a:prstGeom>
        </p:spPr>
        <p:txBody>
          <a:bodyPr vert="horz" lIns="91440" tIns="45720" rIns="91440" bIns="45720" rtlCol="0">
            <a:normAutofit/>
          </a:bodyPr>
          <a:lstStyle/>
          <a:p>
            <a:pPr lvl="0"/>
            <a:r>
              <a:rPr lang="zh-CN" altLang="en-US" dirty="0" smtClean="0"/>
              <a:t>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10" name="矩形 9"/>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p:nvPicPr>
        <p:blipFill>
          <a:blip r:embed="rId20" cstate="print">
            <a:extLst>
              <a:ext uri="{BEBA8EAE-BF5A-486C-A8C5-ECC9F3942E4B}">
                <a14:imgProps xmlns:a14="http://schemas.microsoft.com/office/drawing/2010/main">
                  <a14:imgLayer r:embed="rId21">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3" name="矩形 12"/>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图片 13"/>
          <p:cNvPicPr>
            <a:picLocks noChangeAspect="1"/>
          </p:cNvPicPr>
          <p:nvPr/>
        </p:nvPicPr>
        <p:blipFill>
          <a:blip r:embed="rId22"/>
          <a:stretch>
            <a:fillRect/>
          </a:stretch>
        </p:blipFill>
        <p:spPr>
          <a:xfrm>
            <a:off x="0" y="1231682"/>
            <a:ext cx="9144000" cy="332713"/>
          </a:xfrm>
          <a:prstGeom prst="rect">
            <a:avLst/>
          </a:prstGeom>
        </p:spPr>
      </p:pic>
      <p:sp>
        <p:nvSpPr>
          <p:cNvPr id="4" name="标题占位符 3"/>
          <p:cNvSpPr>
            <a:spLocks noGrp="1"/>
          </p:cNvSpPr>
          <p:nvPr>
            <p:ph type="title"/>
          </p:nvPr>
        </p:nvSpPr>
        <p:spPr>
          <a:xfrm>
            <a:off x="413468" y="863020"/>
            <a:ext cx="8410492" cy="701375"/>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pic>
        <p:nvPicPr>
          <p:cNvPr id="9" name="图片 8"/>
          <p:cNvPicPr>
            <a:picLocks noChangeAspect="1"/>
          </p:cNvPicPr>
          <p:nvPr userDrawn="1"/>
        </p:nvPicPr>
        <p:blipFill>
          <a:blip r:embed="rId19"/>
          <a:stretch>
            <a:fillRect/>
          </a:stretch>
        </p:blipFill>
        <p:spPr>
          <a:xfrm>
            <a:off x="0" y="0"/>
            <a:ext cx="9144793" cy="664522"/>
          </a:xfrm>
          <a:prstGeom prst="rect">
            <a:avLst/>
          </a:prstGeom>
        </p:spPr>
      </p:pic>
      <p:sp>
        <p:nvSpPr>
          <p:cNvPr id="11" name="矩形 10"/>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p:cNvPicPr>
            <a:picLocks noChangeAspect="1"/>
          </p:cNvPicPr>
          <p:nvPr userDrawn="1"/>
        </p:nvPicPr>
        <p:blipFill>
          <a:blip r:embed="rId20" cstate="print">
            <a:extLst>
              <a:ext uri="{BEBA8EAE-BF5A-486C-A8C5-ECC9F3942E4B}">
                <a14:imgProps xmlns:a14="http://schemas.microsoft.com/office/drawing/2010/main">
                  <a14:imgLayer r:embed="rId21">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6" name="矩形 15"/>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p:cNvPicPr>
            <a:picLocks noChangeAspect="1"/>
          </p:cNvPicPr>
          <p:nvPr userDrawn="1"/>
        </p:nvPicPr>
        <p:blipFill>
          <a:blip r:embed="rId22"/>
          <a:stretch>
            <a:fillRect/>
          </a:stretch>
        </p:blipFill>
        <p:spPr>
          <a:xfrm>
            <a:off x="0" y="1231682"/>
            <a:ext cx="9144000" cy="332713"/>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transition spd="med">
    <p:push/>
  </p:transition>
  <p:timing>
    <p:tnLst>
      <p:par>
        <p:cTn id="1" dur="indefinite" restart="never" nodeType="tmRoot"/>
      </p:par>
    </p:tnLst>
  </p:timing>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Calibri" panose="020F050202020403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image" Target="../media/image2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image" Target="../media/image26.png"/><Relationship Id="rId1" Type="http://schemas.openxmlformats.org/officeDocument/2006/relationships/image" Target="../media/image25.png"/></Relationships>
</file>

<file path=ppt/slides/_rels/slide13.xml.rels><?xml version="1.0" encoding="UTF-8" standalone="yes"?>
<Relationships xmlns="http://schemas.openxmlformats.org/package/2006/relationships"><Relationship Id="rId5" Type="http://schemas.openxmlformats.org/officeDocument/2006/relationships/slideLayout" Target="../slideLayouts/slideLayout18.xml"/><Relationship Id="rId4" Type="http://schemas.openxmlformats.org/officeDocument/2006/relationships/image" Target="../media/image30.png"/><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image" Target="../media/image27.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31.png"/></Relationships>
</file>

<file path=ppt/slides/_rels/slide15.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png"/><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image" Target="../media/image3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7" Type="http://schemas.openxmlformats.org/officeDocument/2006/relationships/slideLayout" Target="../slideLayouts/slideLayout9.xml"/><Relationship Id="rId6" Type="http://schemas.openxmlformats.org/officeDocument/2006/relationships/image" Target="../media/image42.png"/><Relationship Id="rId5" Type="http://schemas.openxmlformats.org/officeDocument/2006/relationships/image" Target="../media/image41.emf"/><Relationship Id="rId4" Type="http://schemas.openxmlformats.org/officeDocument/2006/relationships/image" Target="../media/image40.jpeg"/><Relationship Id="rId3" Type="http://schemas.openxmlformats.org/officeDocument/2006/relationships/image" Target="../media/image39.jpeg"/><Relationship Id="rId2" Type="http://schemas.openxmlformats.org/officeDocument/2006/relationships/image" Target="../media/image38.emf"/><Relationship Id="rId1" Type="http://schemas.openxmlformats.org/officeDocument/2006/relationships/image" Target="../media/image37.emf"/></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17.xml"/><Relationship Id="rId4" Type="http://schemas.openxmlformats.org/officeDocument/2006/relationships/image" Target="../media/image12.jpeg"/><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image" Target="../media/image9.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image" Target="../media/image14.png"/><Relationship Id="rId1" Type="http://schemas.openxmlformats.org/officeDocument/2006/relationships/image" Target="../media/image13.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7.xml"/><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image" Target="../media/image19.png"/><Relationship Id="rId1" Type="http://schemas.openxmlformats.org/officeDocument/2006/relationships/image" Target="../media/image18.jpe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17.xml"/><Relationship Id="rId4" Type="http://schemas.openxmlformats.org/officeDocument/2006/relationships/image" Target="../media/image23.png"/><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x-none" altLang="zh-CN" sz="3600" dirty="0"/>
              <a:t>基于全景相机的视觉SLAM系统开发</a:t>
            </a:r>
            <a:endParaRPr lang="x-none" altLang="zh-CN" sz="3600" dirty="0"/>
          </a:p>
        </p:txBody>
      </p:sp>
      <p:sp>
        <p:nvSpPr>
          <p:cNvPr id="5" name="副标题 4"/>
          <p:cNvSpPr>
            <a:spLocks noGrp="1"/>
          </p:cNvSpPr>
          <p:nvPr>
            <p:ph type="subTitle" idx="1"/>
          </p:nvPr>
        </p:nvSpPr>
        <p:spPr/>
        <p:txBody>
          <a:bodyPr/>
          <a:lstStyle/>
          <a:p>
            <a:r>
              <a:rPr lang="zh-CN" altLang="en-US" dirty="0" smtClean="0"/>
              <a:t>主讲人姓名</a:t>
            </a:r>
            <a:r>
              <a:rPr lang="x-none" altLang="zh-CN" dirty="0" smtClean="0"/>
              <a:t>: 林敏捷</a:t>
            </a:r>
            <a:endParaRPr lang="x-none" altLang="zh-CN" dirty="0" smtClean="0"/>
          </a:p>
        </p:txBody>
      </p:sp>
      <p:sp>
        <p:nvSpPr>
          <p:cNvPr id="6" name="文本占位符 5"/>
          <p:cNvSpPr>
            <a:spLocks noGrp="1"/>
          </p:cNvSpPr>
          <p:nvPr>
            <p:ph type="body" sz="quarter" idx="10"/>
          </p:nvPr>
        </p:nvSpPr>
        <p:spPr/>
        <p:txBody>
          <a:bodyPr/>
          <a:lstStyle/>
          <a:p>
            <a:r>
              <a:rPr lang="en-US" altLang="zh-CN" dirty="0" smtClean="0"/>
              <a:t>201</a:t>
            </a:r>
            <a:r>
              <a:rPr lang="x-none" altLang="en-US" dirty="0" smtClean="0"/>
              <a:t>8</a:t>
            </a:r>
            <a:r>
              <a:rPr lang="zh-CN" altLang="en-US" dirty="0" smtClean="0"/>
              <a:t>年</a:t>
            </a:r>
            <a:r>
              <a:rPr lang="x-none" altLang="zh-CN" dirty="0" smtClean="0"/>
              <a:t>1</a:t>
            </a:r>
            <a:r>
              <a:rPr lang="zh-CN" altLang="en-US" dirty="0" smtClean="0"/>
              <a:t>月</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TextShape 1"/>
          <p:cNvSpPr txBox="1"/>
          <p:nvPr/>
        </p:nvSpPr>
        <p:spPr>
          <a:xfrm>
            <a:off x="227965" y="1459230"/>
            <a:ext cx="3429000" cy="321570"/>
          </a:xfrm>
          <a:prstGeom prst="rect">
            <a:avLst/>
          </a:prstGeom>
          <a:noFill/>
          <a:ln>
            <a:noFill/>
          </a:ln>
        </p:spPr>
        <p:txBody>
          <a:bodyPr lIns="67500" tIns="33750" rIns="67500" bIns="33750"/>
          <a:p>
            <a:r>
              <a:rPr lang="en-US" sz="1350" b="0" strike="noStrike" spc="-1">
                <a:solidFill>
                  <a:srgbClr val="000000"/>
                </a:solidFill>
                <a:uFill>
                  <a:solidFill>
                    <a:srgbClr val="FFFFFF"/>
                  </a:solidFill>
                </a:uFill>
                <a:latin typeface="Arial" panose="02080604020202020204" charset="0"/>
              </a:rPr>
              <a:t>解决方法2：GPU加速</a:t>
            </a:r>
            <a:endParaRPr lang="en-US" sz="1350" b="0" strike="noStrike" spc="-1">
              <a:solidFill>
                <a:srgbClr val="000000"/>
              </a:solidFill>
              <a:uFill>
                <a:solidFill>
                  <a:srgbClr val="FFFFFF"/>
                </a:solidFill>
              </a:uFill>
              <a:latin typeface="Arial" panose="02080604020202020204" charset="0"/>
            </a:endParaRPr>
          </a:p>
        </p:txBody>
      </p:sp>
      <p:sp>
        <p:nvSpPr>
          <p:cNvPr id="180" name="TextShape 2"/>
          <p:cNvSpPr txBox="1"/>
          <p:nvPr/>
        </p:nvSpPr>
        <p:spPr>
          <a:xfrm>
            <a:off x="205740" y="1769745"/>
            <a:ext cx="6103620" cy="3263265"/>
          </a:xfrm>
          <a:prstGeom prst="rect">
            <a:avLst/>
          </a:prstGeom>
          <a:noFill/>
          <a:ln>
            <a:noFill/>
          </a:ln>
        </p:spPr>
        <p:txBody>
          <a:bodyPr lIns="67500" tIns="33750" rIns="67500" bIns="33750"/>
          <a:p>
            <a:r>
              <a:rPr lang="en-US" sz="1350" b="0" strike="noStrike" spc="-1">
                <a:solidFill>
                  <a:srgbClr val="000000"/>
                </a:solidFill>
                <a:uFill>
                  <a:solidFill>
                    <a:srgbClr val="FFFFFF"/>
                  </a:solidFill>
                </a:uFill>
                <a:latin typeface="Arial" panose="02080604020202020204" charset="0"/>
              </a:rPr>
              <a:t>众所周知 特征点SLAM中最耗时的还是前端中的特征提取：</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特征点检测+描述子计算</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幸运的是这部分可以使用GPU进行加速</a:t>
            </a:r>
            <a:endParaRPr lang="en-US" sz="1350" b="0" strike="noStrike" spc="-1">
              <a:solidFill>
                <a:srgbClr val="000000"/>
              </a:solidFill>
              <a:uFill>
                <a:solidFill>
                  <a:srgbClr val="FFFFFF"/>
                </a:solidFill>
              </a:uFill>
              <a:latin typeface="Arial" panose="02080604020202020204" charset="0"/>
            </a:endParaRPr>
          </a:p>
          <a:p>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特征点检测+描述子计算流程：</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Intput :  source image </a:t>
            </a:r>
            <a:endParaRPr lang="en-US" sz="1350" b="0" strike="noStrike" spc="-1">
              <a:solidFill>
                <a:srgbClr val="000000"/>
              </a:solidFill>
              <a:uFill>
                <a:solidFill>
                  <a:srgbClr val="FFFFFF"/>
                </a:solidFill>
              </a:uFill>
              <a:latin typeface="Arial" panose="02080604020202020204" charset="0"/>
            </a:endParaRPr>
          </a:p>
          <a:p>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Step1:   建立图像金字塔： （resize)</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Step2:    对图像金字塔的每一层计算的Fast特征点（对层中过多特征点进行删除）</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Step3:   计算所有特征点的描述子 </a:t>
            </a:r>
            <a:endParaRPr lang="en-US" sz="1350" b="0" strike="noStrike" spc="-1">
              <a:solidFill>
                <a:srgbClr val="000000"/>
              </a:solidFill>
              <a:uFill>
                <a:solidFill>
                  <a:srgbClr val="FFFFFF"/>
                </a:solidFill>
              </a:uFill>
              <a:latin typeface="Arial" panose="02080604020202020204" charset="0"/>
            </a:endParaRPr>
          </a:p>
          <a:p>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实用技巧：在实现上特征点是通过cell的方式进行储存的，类似OtcoTree，这样做的好处就在于对于有初始位姿时，可以只在CELL中进行查找而不要全局搜索。</a:t>
            </a:r>
            <a:endParaRPr lang="en-US" sz="1350" b="0" strike="noStrike" spc="-1">
              <a:solidFill>
                <a:srgbClr val="000000"/>
              </a:solidFill>
              <a:uFill>
                <a:solidFill>
                  <a:srgbClr val="FFFFFF"/>
                </a:solidFill>
              </a:uFill>
              <a:latin typeface="Arial" panose="02080604020202020204" charset="0"/>
            </a:endParaRPr>
          </a:p>
          <a:p>
            <a:endParaRPr lang="en-US" sz="1350" b="0" strike="noStrike" spc="-1">
              <a:solidFill>
                <a:srgbClr val="000000"/>
              </a:solidFill>
              <a:uFill>
                <a:solidFill>
                  <a:srgbClr val="FFFFFF"/>
                </a:solidFill>
              </a:uFill>
              <a:latin typeface="Arial" panose="02080604020202020204" charset="0"/>
            </a:endParaRPr>
          </a:p>
        </p:txBody>
      </p:sp>
      <p:graphicFrame>
        <p:nvGraphicFramePr>
          <p:cNvPr id="2" name="Table 1"/>
          <p:cNvGraphicFramePr/>
          <p:nvPr/>
        </p:nvGraphicFramePr>
        <p:xfrm>
          <a:off x="931386" y="5587365"/>
          <a:ext cx="4394835" cy="739140"/>
        </p:xfrm>
        <a:graphic>
          <a:graphicData uri="http://schemas.openxmlformats.org/drawingml/2006/table">
            <a:tbl>
              <a:tblPr firstRow="1" bandRow="1">
                <a:tableStyleId>{5C22544A-7EE6-4342-B048-85BDC9FD1C3A}</a:tableStyleId>
              </a:tblPr>
              <a:tblGrid>
                <a:gridCol w="879475"/>
                <a:gridCol w="878205"/>
                <a:gridCol w="879475"/>
                <a:gridCol w="878840"/>
                <a:gridCol w="878840"/>
              </a:tblGrid>
              <a:tr h="369570">
                <a:tc>
                  <a:txBody>
                    <a:bodyPr/>
                    <a:p>
                      <a:pPr marL="0" indent="0" algn="l">
                        <a:buNone/>
                      </a:pPr>
                      <a:r>
                        <a:rPr sz="1200" b="0" u="none">
                          <a:solidFill>
                            <a:srgbClr val="4C4C4C"/>
                          </a:solidFill>
                          <a:latin typeface="Calibri" panose="020F0502020204030204" pitchFamily="34" charset="0"/>
                          <a:ea typeface="Calibri" panose="020F0502020204030204" pitchFamily="34" charset="0"/>
                          <a:cs typeface="Calibri" panose="020F0502020204030204" pitchFamily="34" charset="0"/>
                        </a:rPr>
                        <a:t>nFeatures</a:t>
                      </a:r>
                      <a:endParaRPr sz="1200" b="0" u="none">
                        <a:solidFill>
                          <a:srgbClr val="4C4C4C"/>
                        </a:solidFill>
                        <a:latin typeface="Calibri" panose="020F0502020204030204" pitchFamily="34" charset="0"/>
                        <a:ea typeface="Calibri" panose="020F0502020204030204" pitchFamily="34" charset="0"/>
                        <a:cs typeface="Calibri" panose="020F0502020204030204" pitchFamily="34" charset="0"/>
                      </a:endParaRPr>
                    </a:p>
                  </a:txBody>
                  <a:tcPr marL="0" marR="0" marT="0" marB="0" vert="horz" anchor="ctr">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marL="0" indent="0" algn="l">
                        <a:buNone/>
                      </a:pPr>
                      <a:r>
                        <a:rPr sz="1200" b="0" u="none">
                          <a:solidFill>
                            <a:srgbClr val="4C4C4C"/>
                          </a:solidFill>
                          <a:latin typeface="Calibri" panose="020F0502020204030204" pitchFamily="34" charset="0"/>
                          <a:ea typeface="Calibri" panose="020F0502020204030204" pitchFamily="34" charset="0"/>
                          <a:cs typeface="Calibri" panose="020F0502020204030204" pitchFamily="34" charset="0"/>
                        </a:rPr>
                        <a:t>1000</a:t>
                      </a:r>
                      <a:endParaRPr sz="1200" b="0" u="none">
                        <a:solidFill>
                          <a:srgbClr val="4C4C4C"/>
                        </a:solidFill>
                        <a:latin typeface="Calibri" panose="020F0502020204030204" pitchFamily="34" charset="0"/>
                        <a:ea typeface="Calibri" panose="020F0502020204030204" pitchFamily="34" charset="0"/>
                        <a:cs typeface="Calibri" panose="020F0502020204030204" pitchFamily="34" charset="0"/>
                      </a:endParaRPr>
                    </a:p>
                  </a:txBody>
                  <a:tcPr marL="0" marR="0" marT="0" marB="0" vert="horz" anchor="ctr">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marL="0" indent="0" algn="l">
                        <a:buNone/>
                      </a:pPr>
                      <a:r>
                        <a:rPr sz="1200" b="0" u="none">
                          <a:solidFill>
                            <a:srgbClr val="4C4C4C"/>
                          </a:solidFill>
                          <a:latin typeface="Calibri" panose="020F0502020204030204" pitchFamily="34" charset="0"/>
                          <a:ea typeface="Calibri" panose="020F0502020204030204" pitchFamily="34" charset="0"/>
                          <a:cs typeface="Calibri" panose="020F0502020204030204" pitchFamily="34" charset="0"/>
                        </a:rPr>
                        <a:t>1200</a:t>
                      </a:r>
                      <a:endParaRPr sz="1200" b="0" u="none">
                        <a:solidFill>
                          <a:srgbClr val="4C4C4C"/>
                        </a:solidFill>
                        <a:latin typeface="Calibri" panose="020F0502020204030204" pitchFamily="34" charset="0"/>
                        <a:ea typeface="Calibri" panose="020F0502020204030204" pitchFamily="34" charset="0"/>
                        <a:cs typeface="Calibri" panose="020F0502020204030204" pitchFamily="34" charset="0"/>
                      </a:endParaRPr>
                    </a:p>
                  </a:txBody>
                  <a:tcPr marL="0" marR="0" marT="0" marB="0" vert="horz" anchor="ctr">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marL="0" indent="0" algn="l">
                        <a:buNone/>
                      </a:pPr>
                      <a:r>
                        <a:rPr sz="1200" b="0" u="none">
                          <a:solidFill>
                            <a:srgbClr val="4C4C4C"/>
                          </a:solidFill>
                          <a:latin typeface="Calibri" panose="020F0502020204030204" pitchFamily="34" charset="0"/>
                          <a:ea typeface="Calibri" panose="020F0502020204030204" pitchFamily="34" charset="0"/>
                          <a:cs typeface="Calibri" panose="020F0502020204030204" pitchFamily="34" charset="0"/>
                        </a:rPr>
                        <a:t>1400</a:t>
                      </a:r>
                      <a:endParaRPr sz="1200" b="0" u="none">
                        <a:solidFill>
                          <a:srgbClr val="4C4C4C"/>
                        </a:solidFill>
                        <a:latin typeface="Calibri" panose="020F0502020204030204" pitchFamily="34" charset="0"/>
                        <a:ea typeface="Calibri" panose="020F0502020204030204" pitchFamily="34" charset="0"/>
                        <a:cs typeface="Calibri" panose="020F0502020204030204" pitchFamily="34" charset="0"/>
                      </a:endParaRPr>
                    </a:p>
                  </a:txBody>
                  <a:tcPr marL="0" marR="0" marT="0" marB="0" vert="horz" anchor="ctr">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marL="0" indent="0" algn="l">
                        <a:buNone/>
                      </a:pPr>
                      <a:r>
                        <a:rPr sz="1200" b="0" u="none">
                          <a:solidFill>
                            <a:srgbClr val="4C4C4C"/>
                          </a:solidFill>
                          <a:latin typeface="Calibri" panose="020F0502020204030204" pitchFamily="34" charset="0"/>
                          <a:ea typeface="Calibri" panose="020F0502020204030204" pitchFamily="34" charset="0"/>
                          <a:cs typeface="Calibri" panose="020F0502020204030204" pitchFamily="34" charset="0"/>
                        </a:rPr>
                        <a:t>1600</a:t>
                      </a:r>
                      <a:endParaRPr sz="1200" b="0" u="none">
                        <a:solidFill>
                          <a:srgbClr val="4C4C4C"/>
                        </a:solidFill>
                        <a:latin typeface="Calibri" panose="020F0502020204030204" pitchFamily="34" charset="0"/>
                        <a:ea typeface="Calibri" panose="020F0502020204030204" pitchFamily="34" charset="0"/>
                        <a:cs typeface="Calibri" panose="020F0502020204030204" pitchFamily="34" charset="0"/>
                      </a:endParaRPr>
                    </a:p>
                  </a:txBody>
                  <a:tcPr marL="0" marR="0" marT="0" marB="0" vert="horz" anchor="ctr">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r>
              <a:tr h="369570">
                <a:tc>
                  <a:txBody>
                    <a:bodyPr/>
                    <a:p>
                      <a:pPr marL="0" indent="0" algn="l">
                        <a:buNone/>
                      </a:pPr>
                      <a:r>
                        <a:rPr sz="1200" b="0" u="none">
                          <a:solidFill>
                            <a:srgbClr val="4C4C4C"/>
                          </a:solidFill>
                          <a:latin typeface="Calibri" panose="020F0502020204030204" pitchFamily="34" charset="0"/>
                          <a:ea typeface="Calibri" panose="020F0502020204030204" pitchFamily="34" charset="0"/>
                          <a:cs typeface="Calibri" panose="020F0502020204030204" pitchFamily="34" charset="0"/>
                        </a:rPr>
                        <a:t>time cost </a:t>
                      </a:r>
                      <a:endParaRPr sz="1200" b="0" u="none">
                        <a:solidFill>
                          <a:srgbClr val="4C4C4C"/>
                        </a:solidFill>
                        <a:latin typeface="Calibri" panose="020F0502020204030204" pitchFamily="34" charset="0"/>
                        <a:ea typeface="Calibri" panose="020F0502020204030204" pitchFamily="34" charset="0"/>
                        <a:cs typeface="Calibri" panose="020F0502020204030204" pitchFamily="34" charset="0"/>
                      </a:endParaRPr>
                    </a:p>
                  </a:txBody>
                  <a:tcPr marL="0" marR="0" marT="0" marB="0" vert="horz" anchor="ctr">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marL="0" indent="0" algn="l">
                        <a:buNone/>
                      </a:pPr>
                      <a:r>
                        <a:rPr sz="1200" b="0" u="none">
                          <a:solidFill>
                            <a:srgbClr val="4C4C4C"/>
                          </a:solidFill>
                          <a:latin typeface="Calibri" panose="020F0502020204030204" pitchFamily="34" charset="0"/>
                          <a:ea typeface="Calibri" panose="020F0502020204030204" pitchFamily="34" charset="0"/>
                          <a:cs typeface="Calibri" panose="020F0502020204030204" pitchFamily="34" charset="0"/>
                        </a:rPr>
                        <a:t>11.8263ms</a:t>
                      </a:r>
                      <a:endParaRPr sz="1200" b="0" u="none">
                        <a:solidFill>
                          <a:srgbClr val="4C4C4C"/>
                        </a:solidFill>
                        <a:latin typeface="Calibri" panose="020F0502020204030204" pitchFamily="34" charset="0"/>
                        <a:ea typeface="Calibri" panose="020F0502020204030204" pitchFamily="34" charset="0"/>
                        <a:cs typeface="Calibri" panose="020F0502020204030204" pitchFamily="34" charset="0"/>
                      </a:endParaRPr>
                    </a:p>
                  </a:txBody>
                  <a:tcPr marL="0" marR="0" marT="0" marB="0" vert="horz" anchor="ctr">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marL="0" indent="0" algn="l">
                        <a:buNone/>
                      </a:pPr>
                      <a:r>
                        <a:rPr sz="1200" b="0" u="none">
                          <a:solidFill>
                            <a:srgbClr val="4C4C4C"/>
                          </a:solidFill>
                          <a:latin typeface="Calibri" panose="020F0502020204030204" pitchFamily="34" charset="0"/>
                          <a:ea typeface="Calibri" panose="020F0502020204030204" pitchFamily="34" charset="0"/>
                          <a:cs typeface="Calibri" panose="020F0502020204030204" pitchFamily="34" charset="0"/>
                        </a:rPr>
                        <a:t>11.936ms</a:t>
                      </a:r>
                      <a:endParaRPr sz="1200" b="0" u="none">
                        <a:solidFill>
                          <a:srgbClr val="4C4C4C"/>
                        </a:solidFill>
                        <a:latin typeface="Calibri" panose="020F0502020204030204" pitchFamily="34" charset="0"/>
                        <a:ea typeface="Calibri" panose="020F0502020204030204" pitchFamily="34" charset="0"/>
                        <a:cs typeface="Calibri" panose="020F0502020204030204" pitchFamily="34" charset="0"/>
                      </a:endParaRPr>
                    </a:p>
                  </a:txBody>
                  <a:tcPr marL="0" marR="0" marT="0" marB="0" vert="horz" anchor="ctr">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marL="0" indent="0" algn="l">
                        <a:buNone/>
                      </a:pPr>
                      <a:r>
                        <a:rPr sz="1200" b="0" u="none">
                          <a:solidFill>
                            <a:srgbClr val="4C4C4C"/>
                          </a:solidFill>
                          <a:latin typeface="Calibri" panose="020F0502020204030204" pitchFamily="34" charset="0"/>
                          <a:ea typeface="Calibri" panose="020F0502020204030204" pitchFamily="34" charset="0"/>
                          <a:cs typeface="Calibri" panose="020F0502020204030204" pitchFamily="34" charset="0"/>
                        </a:rPr>
                        <a:t>11.7524ms</a:t>
                      </a:r>
                      <a:endParaRPr sz="1200" b="0" u="none">
                        <a:solidFill>
                          <a:srgbClr val="4C4C4C"/>
                        </a:solidFill>
                        <a:latin typeface="Calibri" panose="020F0502020204030204" pitchFamily="34" charset="0"/>
                        <a:ea typeface="Calibri" panose="020F0502020204030204" pitchFamily="34" charset="0"/>
                        <a:cs typeface="Calibri" panose="020F0502020204030204" pitchFamily="34" charset="0"/>
                      </a:endParaRPr>
                    </a:p>
                  </a:txBody>
                  <a:tcPr marL="0" marR="0" marT="0" marB="0" vert="horz" anchor="ctr">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c>
                  <a:txBody>
                    <a:bodyPr/>
                    <a:p>
                      <a:pPr marL="0" indent="0" algn="l">
                        <a:buNone/>
                      </a:pPr>
                      <a:r>
                        <a:rPr sz="1200" b="0" u="none">
                          <a:solidFill>
                            <a:srgbClr val="4C4C4C"/>
                          </a:solidFill>
                          <a:latin typeface="Calibri" panose="020F0502020204030204" pitchFamily="34" charset="0"/>
                          <a:ea typeface="Calibri" panose="020F0502020204030204" pitchFamily="34" charset="0"/>
                          <a:cs typeface="Calibri" panose="020F0502020204030204" pitchFamily="34" charset="0"/>
                        </a:rPr>
                        <a:t>11.9847ms</a:t>
                      </a:r>
                      <a:endParaRPr sz="1200" b="0" u="none">
                        <a:solidFill>
                          <a:srgbClr val="4C4C4C"/>
                        </a:solidFill>
                        <a:latin typeface="Calibri" panose="020F0502020204030204" pitchFamily="34" charset="0"/>
                        <a:ea typeface="Calibri" panose="020F0502020204030204" pitchFamily="34" charset="0"/>
                        <a:cs typeface="Calibri" panose="020F0502020204030204" pitchFamily="34" charset="0"/>
                      </a:endParaRPr>
                    </a:p>
                  </a:txBody>
                  <a:tcPr marL="0" marR="0" marT="0" marB="0" vert="horz" anchor="ctr">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lnTlToBr>
                      <a:noFill/>
                    </a:lnTlToBr>
                    <a:lnBlToTr>
                      <a:noFill/>
                    </a:lnBlToTr>
                    <a:noFill/>
                  </a:tcPr>
                </a:tc>
              </a:tr>
            </a:tbl>
          </a:graphicData>
        </a:graphic>
      </p:graphicFrame>
      <p:pic>
        <p:nvPicPr>
          <p:cNvPr id="3" name="Picture 2"/>
          <p:cNvPicPr>
            <a:picLocks noChangeAspect="1"/>
          </p:cNvPicPr>
          <p:nvPr/>
        </p:nvPicPr>
        <p:blipFill>
          <a:blip r:embed="rId1"/>
          <a:stretch>
            <a:fillRect/>
          </a:stretch>
        </p:blipFill>
        <p:spPr>
          <a:xfrm>
            <a:off x="4852035" y="1196340"/>
            <a:ext cx="4098608" cy="2021681"/>
          </a:xfrm>
          <a:prstGeom prst="rect">
            <a:avLst/>
          </a:prstGeom>
        </p:spPr>
      </p:pic>
      <p:sp>
        <p:nvSpPr>
          <p:cNvPr id="4" name="标题 2"/>
          <p:cNvSpPr>
            <a:spLocks noGrp="1"/>
          </p:cNvSpPr>
          <p:nvPr>
            <p:ph type="title"/>
          </p:nvPr>
        </p:nvSpPr>
        <p:spPr>
          <a:xfrm>
            <a:off x="485769" y="949512"/>
            <a:ext cx="8372163" cy="574183"/>
          </a:xfrm>
        </p:spPr>
        <p:txBody>
          <a:bodyPr>
            <a:normAutofit/>
          </a:bodyPr>
          <a:p>
            <a:r>
              <a:rPr lang="x-none" altLang="zh-CN" sz="3200" b="1" dirty="0" smtClean="0">
                <a:solidFill>
                  <a:schemeClr val="accent1"/>
                </a:solidFill>
              </a:rPr>
              <a:t>特征提取</a:t>
            </a:r>
            <a:endParaRPr lang="x-none" altLang="zh-CN" sz="3200" b="1" dirty="0" smtClean="0">
              <a:solidFill>
                <a:schemeClr val="accent1"/>
              </a:solidFill>
            </a:endParaRPr>
          </a:p>
        </p:txBody>
      </p:sp>
    </p:spTree>
  </p:cSld>
  <p:clrMapOvr>
    <a:masterClrMapping/>
  </p:clrMapOvr>
  <p:transition spd="med">
    <p:push/>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latin typeface="微软雅黑" panose="020B0503020204020204" pitchFamily="34" charset="-122"/>
                <a:ea typeface="微软雅黑" panose="020B0503020204020204" pitchFamily="34" charset="-122"/>
              </a:rPr>
              <a:t>目录 </a:t>
            </a:r>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grpSp>
        <p:nvGrpSpPr>
          <p:cNvPr id="3" name="组合 2"/>
          <p:cNvGrpSpPr/>
          <p:nvPr/>
        </p:nvGrpSpPr>
        <p:grpSpPr>
          <a:xfrm>
            <a:off x="1841535" y="1303550"/>
            <a:ext cx="843427" cy="443226"/>
            <a:chOff x="666810" y="2586037"/>
            <a:chExt cx="468000" cy="245937"/>
          </a:xfrm>
        </p:grpSpPr>
        <p:sp>
          <p:nvSpPr>
            <p:cNvPr id="4" name="Freeform 10"/>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noAutofit/>
            </a:bodyPr>
            <a:lstStyle/>
            <a:p>
              <a:pPr algn="ctr"/>
              <a:endParaRPr lang="zh-CN" altLang="en-US" sz="3200" b="1"/>
            </a:p>
          </p:txBody>
        </p:sp>
        <p:sp>
          <p:nvSpPr>
            <p:cNvPr id="5" name="文本框 4"/>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7" name="直接连接符 6"/>
          <p:cNvCxnSpPr>
            <a:stCxn id="4" idx="6"/>
          </p:cNvCxnSpPr>
          <p:nvPr/>
        </p:nvCxnSpPr>
        <p:spPr>
          <a:xfrm>
            <a:off x="2534033" y="1711215"/>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06818" y="1267114"/>
            <a:ext cx="4387392" cy="365760"/>
          </a:xfrm>
          <a:prstGeom prst="rect">
            <a:avLst/>
          </a:prstGeom>
          <a:noFill/>
        </p:spPr>
        <p:txBody>
          <a:bodyPr wrap="square" rtlCol="0">
            <a:spAutoFit/>
          </a:bodyPr>
          <a:lstStyle/>
          <a:p>
            <a:r>
              <a:rPr lang="x-none"/>
              <a:t>特征提取</a:t>
            </a:r>
            <a:endParaRPr lang="x-none"/>
          </a:p>
        </p:txBody>
      </p:sp>
      <p:grpSp>
        <p:nvGrpSpPr>
          <p:cNvPr id="12" name="组合 11"/>
          <p:cNvGrpSpPr/>
          <p:nvPr/>
        </p:nvGrpSpPr>
        <p:grpSpPr>
          <a:xfrm>
            <a:off x="1841535" y="2223523"/>
            <a:ext cx="843427" cy="443226"/>
            <a:chOff x="666810" y="2586037"/>
            <a:chExt cx="468000" cy="245937"/>
          </a:xfrm>
        </p:grpSpPr>
        <p:sp>
          <p:nvSpPr>
            <p:cNvPr id="13" name="Freeform 10"/>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noAutofit/>
            </a:bodyPr>
            <a:lstStyle/>
            <a:p>
              <a:pPr algn="ctr"/>
              <a:endParaRPr lang="zh-CN" altLang="en-US" sz="3200" b="1"/>
            </a:p>
          </p:txBody>
        </p:sp>
        <p:sp>
          <p:nvSpPr>
            <p:cNvPr id="14" name="文本框 1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15" name="直接连接符 14"/>
          <p:cNvCxnSpPr>
            <a:stCxn id="13" idx="6"/>
          </p:cNvCxnSpPr>
          <p:nvPr/>
        </p:nvCxnSpPr>
        <p:spPr>
          <a:xfrm>
            <a:off x="2534033" y="2631188"/>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17" name="组合 16"/>
          <p:cNvGrpSpPr/>
          <p:nvPr/>
        </p:nvGrpSpPr>
        <p:grpSpPr>
          <a:xfrm>
            <a:off x="1841535" y="3143496"/>
            <a:ext cx="843427" cy="443226"/>
            <a:chOff x="666810" y="2586037"/>
            <a:chExt cx="468000" cy="245937"/>
          </a:xfrm>
        </p:grpSpPr>
        <p:sp>
          <p:nvSpPr>
            <p:cNvPr id="18" name="Freeform 10"/>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noAutofit/>
            </a:bodyPr>
            <a:lstStyle/>
            <a:p>
              <a:pPr algn="ctr"/>
              <a:endParaRPr lang="zh-CN" altLang="en-US" sz="3200" b="1"/>
            </a:p>
          </p:txBody>
        </p:sp>
        <p:sp>
          <p:nvSpPr>
            <p:cNvPr id="19" name="文本框 18"/>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0" name="直接连接符 19"/>
          <p:cNvCxnSpPr>
            <a:stCxn id="18" idx="6"/>
          </p:cNvCxnSpPr>
          <p:nvPr/>
        </p:nvCxnSpPr>
        <p:spPr>
          <a:xfrm>
            <a:off x="2534033" y="3551161"/>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22" name="组合 21"/>
          <p:cNvGrpSpPr/>
          <p:nvPr/>
        </p:nvGrpSpPr>
        <p:grpSpPr>
          <a:xfrm>
            <a:off x="1841535" y="4063469"/>
            <a:ext cx="843427" cy="443226"/>
            <a:chOff x="666810" y="2586037"/>
            <a:chExt cx="468000" cy="245937"/>
          </a:xfrm>
        </p:grpSpPr>
        <p:sp>
          <p:nvSpPr>
            <p:cNvPr id="23" name="Freeform 10"/>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noAutofit/>
            </a:bodyPr>
            <a:lstStyle/>
            <a:p>
              <a:pPr algn="ctr"/>
              <a:endParaRPr lang="zh-CN" altLang="en-US" sz="3200" b="1"/>
            </a:p>
          </p:txBody>
        </p:sp>
        <p:sp>
          <p:nvSpPr>
            <p:cNvPr id="24" name="文本框 2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5" name="直接连接符 24"/>
          <p:cNvCxnSpPr>
            <a:stCxn id="23" idx="6"/>
          </p:cNvCxnSpPr>
          <p:nvPr/>
        </p:nvCxnSpPr>
        <p:spPr>
          <a:xfrm>
            <a:off x="2534033" y="4471134"/>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32" name="组合 31"/>
          <p:cNvGrpSpPr/>
          <p:nvPr/>
        </p:nvGrpSpPr>
        <p:grpSpPr>
          <a:xfrm>
            <a:off x="1841535" y="4983444"/>
            <a:ext cx="843427" cy="443226"/>
            <a:chOff x="666810" y="2586037"/>
            <a:chExt cx="468000" cy="245937"/>
          </a:xfrm>
        </p:grpSpPr>
        <p:sp>
          <p:nvSpPr>
            <p:cNvPr id="33" name="Freeform 10"/>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noAutofit/>
            </a:bodyPr>
            <a:lstStyle/>
            <a:p>
              <a:pPr algn="ctr"/>
              <a:endParaRPr lang="zh-CN" altLang="en-US" sz="3200" b="1"/>
            </a:p>
          </p:txBody>
        </p:sp>
        <p:sp>
          <p:nvSpPr>
            <p:cNvPr id="34" name="文本框 3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35" name="直接连接符 34"/>
          <p:cNvCxnSpPr>
            <a:stCxn id="33" idx="6"/>
          </p:cNvCxnSpPr>
          <p:nvPr/>
        </p:nvCxnSpPr>
        <p:spPr>
          <a:xfrm>
            <a:off x="2534033" y="5391109"/>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文本框 10"/>
          <p:cNvSpPr txBox="1"/>
          <p:nvPr/>
        </p:nvSpPr>
        <p:spPr>
          <a:xfrm>
            <a:off x="2919518" y="2208184"/>
            <a:ext cx="4387392" cy="365760"/>
          </a:xfrm>
          <a:prstGeom prst="rect">
            <a:avLst/>
          </a:prstGeom>
          <a:noFill/>
        </p:spPr>
        <p:txBody>
          <a:bodyPr wrap="square" rtlCol="0">
            <a:spAutoFit/>
          </a:bodyPr>
          <a:p>
            <a:r>
              <a:rPr lang="x-none"/>
              <a:t>初始化</a:t>
            </a:r>
            <a:endParaRPr lang="x-none"/>
          </a:p>
        </p:txBody>
      </p:sp>
    </p:spTree>
  </p:cSld>
  <p:clrMapOvr>
    <a:masterClrMapping/>
  </p:clrMapOvr>
  <p:transition spd="slow">
    <p:push/>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294164" y="1676876"/>
            <a:ext cx="5720715" cy="1170305"/>
          </a:xfrm>
          <a:prstGeom prst="rect">
            <a:avLst/>
          </a:prstGeom>
          <a:noFill/>
        </p:spPr>
        <p:txBody>
          <a:bodyPr wrap="square" rtlCol="0">
            <a:spAutoFit/>
          </a:bodyPr>
          <a:p>
            <a:pPr algn="just"/>
            <a:r>
              <a:rPr lang="x-none" altLang="en-US" sz="1350"/>
              <a:t>初始化 :特征匹配  （grid的匹配方式）</a:t>
            </a:r>
            <a:endParaRPr lang="x-none" altLang="en-US" sz="1350"/>
          </a:p>
          <a:p>
            <a:pPr algn="just"/>
            <a:endParaRPr lang="x-none" altLang="en-US" sz="1350"/>
          </a:p>
          <a:p>
            <a:pPr algn="just"/>
            <a:r>
              <a:rPr lang="x-none" altLang="en-US" sz="1350"/>
              <a:t>在特征提取的过程中暂时忽略了描述子点对分布因为图像变形的畸变；</a:t>
            </a:r>
            <a:endParaRPr lang="x-none" altLang="en-US" sz="1350"/>
          </a:p>
          <a:p>
            <a:pPr algn="just"/>
            <a:r>
              <a:rPr lang="x-none" altLang="en-US" sz="1350"/>
              <a:t>其合理性可以通过匹配两个不同视角下的图片进行验证。  </a:t>
            </a:r>
            <a:endParaRPr lang="x-none" altLang="en-US" sz="1350"/>
          </a:p>
          <a:p>
            <a:endParaRPr lang="x-none" altLang="en-US" sz="1350"/>
          </a:p>
        </p:txBody>
      </p:sp>
      <p:pic>
        <p:nvPicPr>
          <p:cNvPr id="2" name="Picture 1" descr="matches"/>
          <p:cNvPicPr>
            <a:picLocks noChangeAspect="1"/>
          </p:cNvPicPr>
          <p:nvPr/>
        </p:nvPicPr>
        <p:blipFill>
          <a:blip r:embed="rId1"/>
          <a:stretch>
            <a:fillRect/>
          </a:stretch>
        </p:blipFill>
        <p:spPr>
          <a:xfrm>
            <a:off x="405289" y="3031649"/>
            <a:ext cx="3478530" cy="3478530"/>
          </a:xfrm>
          <a:prstGeom prst="rect">
            <a:avLst/>
          </a:prstGeom>
        </p:spPr>
      </p:pic>
      <p:pic>
        <p:nvPicPr>
          <p:cNvPr id="175" name="Picture 174"/>
          <p:cNvPicPr/>
          <p:nvPr/>
        </p:nvPicPr>
        <p:blipFill>
          <a:blip r:embed="rId2"/>
          <a:stretch>
            <a:fillRect/>
          </a:stretch>
        </p:blipFill>
        <p:spPr>
          <a:xfrm>
            <a:off x="4728528" y="4358799"/>
            <a:ext cx="3942874" cy="1955483"/>
          </a:xfrm>
          <a:prstGeom prst="rect">
            <a:avLst/>
          </a:prstGeom>
          <a:ln>
            <a:noFill/>
          </a:ln>
        </p:spPr>
      </p:pic>
      <p:sp>
        <p:nvSpPr>
          <p:cNvPr id="3" name="Text Box 2"/>
          <p:cNvSpPr txBox="1"/>
          <p:nvPr/>
        </p:nvSpPr>
        <p:spPr>
          <a:xfrm>
            <a:off x="4660583" y="3076734"/>
            <a:ext cx="4174331" cy="1158240"/>
          </a:xfrm>
          <a:prstGeom prst="rect">
            <a:avLst/>
          </a:prstGeom>
          <a:noFill/>
        </p:spPr>
        <p:txBody>
          <a:bodyPr wrap="square" rtlCol="0">
            <a:spAutoFit/>
          </a:bodyPr>
          <a:p>
            <a:pPr algn="just"/>
            <a:r>
              <a:rPr lang="x-none" altLang="en-US" sz="1350"/>
              <a:t>从匹配的情况也可以看出特征匹配好的结果都集中在图像中部，因这块区域的图像变形小。因此在特征提取的过程中放弃上下部分的特征点是可行的。使用如下图的mask进行特征点的提取。（暂时方案）  </a:t>
            </a:r>
            <a:endParaRPr lang="x-none" altLang="en-US" sz="1350"/>
          </a:p>
          <a:p>
            <a:endParaRPr lang="x-none" altLang="en-US" sz="1350"/>
          </a:p>
        </p:txBody>
      </p:sp>
      <p:sp>
        <p:nvSpPr>
          <p:cNvPr id="5" name="标题 2"/>
          <p:cNvSpPr>
            <a:spLocks noGrp="1"/>
          </p:cNvSpPr>
          <p:nvPr>
            <p:ph type="title"/>
          </p:nvPr>
        </p:nvSpPr>
        <p:spPr>
          <a:xfrm>
            <a:off x="485769" y="949512"/>
            <a:ext cx="8372163" cy="574183"/>
          </a:xfrm>
        </p:spPr>
        <p:txBody>
          <a:bodyPr>
            <a:normAutofit/>
          </a:bodyPr>
          <a:p>
            <a:pPr algn="l"/>
            <a:r>
              <a:rPr lang="x-none" altLang="zh-CN" sz="3200" b="1" dirty="0" smtClean="0">
                <a:solidFill>
                  <a:schemeClr val="accent1"/>
                </a:solidFill>
              </a:rPr>
              <a:t>初始化</a:t>
            </a:r>
            <a:endParaRPr lang="x-none" altLang="zh-CN" sz="3200" b="1" dirty="0" smtClean="0">
              <a:solidFill>
                <a:schemeClr val="accent1"/>
              </a:solidFill>
            </a:endParaRPr>
          </a:p>
        </p:txBody>
      </p:sp>
    </p:spTree>
  </p:cSld>
  <p:clrMapOvr>
    <a:masterClrMapping/>
  </p:clrMapOvr>
  <p:transition spd="med">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116364" y="1731963"/>
            <a:ext cx="4802505" cy="2225040"/>
          </a:xfrm>
          <a:prstGeom prst="rect">
            <a:avLst/>
          </a:prstGeom>
          <a:noFill/>
        </p:spPr>
        <p:txBody>
          <a:bodyPr wrap="square" rtlCol="0">
            <a:spAutoFit/>
          </a:bodyPr>
          <a:p>
            <a:r>
              <a:rPr lang="x-none" altLang="en-US" sz="1350"/>
              <a:t>初始化</a:t>
            </a:r>
            <a:endParaRPr lang="x-none" altLang="en-US" sz="1350"/>
          </a:p>
          <a:p>
            <a:r>
              <a:rPr lang="x-none" altLang="en-US" sz="1350"/>
              <a:t>计算本质矩阵E，通过本质矩阵E来恢复转化矩阵T (R,t)。</a:t>
            </a:r>
            <a:endParaRPr lang="x-none" altLang="en-US" sz="1350"/>
          </a:p>
          <a:p>
            <a:r>
              <a:rPr lang="x-none" altLang="en-US" sz="1350"/>
              <a:t>在分解本质矩阵的过程中会遇到 4 solutions 的问题；</a:t>
            </a:r>
            <a:endParaRPr lang="x-none" altLang="en-US" sz="1350"/>
          </a:p>
          <a:p>
            <a:r>
              <a:rPr lang="x-none" altLang="en-US" sz="1350"/>
              <a:t>常见的办法就是判断4个解各自恢复的点的深度，但是对于panoramic image 正确解也会产生负数的深度值。</a:t>
            </a:r>
            <a:endParaRPr lang="x-none" altLang="en-US" sz="1350"/>
          </a:p>
          <a:p>
            <a:r>
              <a:rPr lang="x-none" altLang="en-US" sz="1350"/>
              <a:t>解决方法: </a:t>
            </a:r>
            <a:endParaRPr lang="x-none" altLang="en-US" sz="1350"/>
          </a:p>
          <a:p>
            <a:r>
              <a:rPr lang="x-none" altLang="en-US" sz="1350"/>
              <a:t>在初始化的过程中只使用前向视角的特征点，在确定了正确解之后再对后面的点进行深度值的恢复；</a:t>
            </a:r>
            <a:endParaRPr lang="x-none" altLang="en-US" sz="1350"/>
          </a:p>
          <a:p>
            <a:r>
              <a:rPr lang="x-none" altLang="en-US" sz="1350"/>
              <a:t>使用如下图的mask进行特征提取，提取的到的特征都在相机前方（特征点的深度值为正）。</a:t>
            </a:r>
            <a:endParaRPr lang="x-none" altLang="en-US" sz="1350"/>
          </a:p>
        </p:txBody>
      </p:sp>
      <p:pic>
        <p:nvPicPr>
          <p:cNvPr id="3" name="Picture 2"/>
          <p:cNvPicPr>
            <a:picLocks noChangeAspect="1"/>
          </p:cNvPicPr>
          <p:nvPr/>
        </p:nvPicPr>
        <p:blipFill>
          <a:blip r:embed="rId1"/>
          <a:stretch>
            <a:fillRect/>
          </a:stretch>
        </p:blipFill>
        <p:spPr>
          <a:xfrm>
            <a:off x="5862955" y="1038860"/>
            <a:ext cx="2978785" cy="5401310"/>
          </a:xfrm>
          <a:prstGeom prst="rect">
            <a:avLst/>
          </a:prstGeom>
        </p:spPr>
      </p:pic>
      <p:pic>
        <p:nvPicPr>
          <p:cNvPr id="2" name="Picture 1" descr="mask_front"/>
          <p:cNvPicPr>
            <a:picLocks noChangeAspect="1"/>
          </p:cNvPicPr>
          <p:nvPr/>
        </p:nvPicPr>
        <p:blipFill>
          <a:blip r:embed="rId2"/>
          <a:stretch>
            <a:fillRect/>
          </a:stretch>
        </p:blipFill>
        <p:spPr>
          <a:xfrm>
            <a:off x="235903" y="3729990"/>
            <a:ext cx="2924175" cy="1462088"/>
          </a:xfrm>
          <a:prstGeom prst="rect">
            <a:avLst/>
          </a:prstGeom>
        </p:spPr>
      </p:pic>
      <p:pic>
        <p:nvPicPr>
          <p:cNvPr id="5" name="Picture 4" descr="frame2600"/>
          <p:cNvPicPr>
            <a:picLocks noChangeAspect="1"/>
          </p:cNvPicPr>
          <p:nvPr/>
        </p:nvPicPr>
        <p:blipFill>
          <a:blip r:embed="rId3"/>
          <a:stretch>
            <a:fillRect/>
          </a:stretch>
        </p:blipFill>
        <p:spPr>
          <a:xfrm>
            <a:off x="197961" y="5301456"/>
            <a:ext cx="2484596" cy="1323499"/>
          </a:xfrm>
          <a:prstGeom prst="rect">
            <a:avLst/>
          </a:prstGeom>
        </p:spPr>
      </p:pic>
      <p:pic>
        <p:nvPicPr>
          <p:cNvPr id="6" name="Picture 5" descr="frame2605"/>
          <p:cNvPicPr>
            <a:picLocks noChangeAspect="1"/>
          </p:cNvPicPr>
          <p:nvPr/>
        </p:nvPicPr>
        <p:blipFill>
          <a:blip r:embed="rId4"/>
          <a:stretch>
            <a:fillRect/>
          </a:stretch>
        </p:blipFill>
        <p:spPr>
          <a:xfrm>
            <a:off x="2761615" y="5311934"/>
            <a:ext cx="2484120" cy="1323499"/>
          </a:xfrm>
          <a:prstGeom prst="rect">
            <a:avLst/>
          </a:prstGeom>
        </p:spPr>
      </p:pic>
      <p:sp>
        <p:nvSpPr>
          <p:cNvPr id="7" name="标题 2"/>
          <p:cNvSpPr>
            <a:spLocks noGrp="1"/>
          </p:cNvSpPr>
          <p:nvPr>
            <p:ph type="title"/>
          </p:nvPr>
        </p:nvSpPr>
        <p:spPr>
          <a:xfrm>
            <a:off x="485769" y="949512"/>
            <a:ext cx="8372163" cy="574183"/>
          </a:xfrm>
        </p:spPr>
        <p:txBody>
          <a:bodyPr>
            <a:normAutofit/>
          </a:bodyPr>
          <a:p>
            <a:r>
              <a:rPr lang="x-none" altLang="zh-CN" sz="3200" b="1" dirty="0" smtClean="0">
                <a:solidFill>
                  <a:schemeClr val="accent1"/>
                </a:solidFill>
              </a:rPr>
              <a:t>初始化</a:t>
            </a:r>
            <a:endParaRPr lang="x-none" altLang="zh-CN" sz="3200" b="1" dirty="0" smtClean="0">
              <a:solidFill>
                <a:schemeClr val="accent1"/>
              </a:solidFill>
            </a:endParaRPr>
          </a:p>
        </p:txBody>
      </p:sp>
    </p:spTree>
  </p:cSld>
  <p:clrMapOvr>
    <a:masterClrMapping/>
  </p:clrMapOvr>
  <p:transition spd="med">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7" name="Picture 6"/>
          <p:cNvPicPr>
            <a:picLocks noChangeAspect="1"/>
          </p:cNvPicPr>
          <p:nvPr/>
        </p:nvPicPr>
        <p:blipFill>
          <a:blip r:embed="rId1"/>
          <a:stretch>
            <a:fillRect/>
          </a:stretch>
        </p:blipFill>
        <p:spPr>
          <a:xfrm>
            <a:off x="430530" y="1991360"/>
            <a:ext cx="8113395" cy="1562735"/>
          </a:xfrm>
          <a:prstGeom prst="rect">
            <a:avLst/>
          </a:prstGeom>
        </p:spPr>
      </p:pic>
      <p:sp>
        <p:nvSpPr>
          <p:cNvPr id="4" name="Text Box 3"/>
          <p:cNvSpPr txBox="1"/>
          <p:nvPr/>
        </p:nvSpPr>
        <p:spPr>
          <a:xfrm>
            <a:off x="205899" y="1560513"/>
            <a:ext cx="4802505" cy="944880"/>
          </a:xfrm>
          <a:prstGeom prst="rect">
            <a:avLst/>
          </a:prstGeom>
          <a:noFill/>
        </p:spPr>
        <p:txBody>
          <a:bodyPr wrap="square" rtlCol="0">
            <a:spAutoFit/>
          </a:bodyPr>
          <a:p>
            <a:r>
              <a:rPr lang="x-none" altLang="en-US" sz="1350"/>
              <a:t>特征点三角化</a:t>
            </a:r>
            <a:endParaRPr lang="x-none" altLang="en-US" sz="1350"/>
          </a:p>
          <a:p>
            <a:r>
              <a:rPr lang="x-none" altLang="en-US" sz="1350"/>
              <a:t>三角化在初始化过程中两个地方使用到：</a:t>
            </a:r>
            <a:endParaRPr lang="x-none" altLang="en-US" sz="1350"/>
          </a:p>
          <a:p>
            <a:r>
              <a:rPr lang="x-none" altLang="en-US" sz="1350"/>
              <a:t>1.判断本质矩阵分解的正确性；</a:t>
            </a:r>
            <a:endParaRPr lang="x-none" altLang="en-US" sz="1350"/>
          </a:p>
          <a:p>
            <a:r>
              <a:rPr lang="x-none" altLang="en-US" sz="1350"/>
              <a:t>2.初始化3D点地图；</a:t>
            </a:r>
            <a:endParaRPr lang="x-none" altLang="en-US" sz="1350"/>
          </a:p>
        </p:txBody>
      </p:sp>
      <p:sp>
        <p:nvSpPr>
          <p:cNvPr id="2" name="标题 2"/>
          <p:cNvSpPr>
            <a:spLocks noGrp="1"/>
          </p:cNvSpPr>
          <p:nvPr>
            <p:ph type="title"/>
          </p:nvPr>
        </p:nvSpPr>
        <p:spPr>
          <a:xfrm>
            <a:off x="485769" y="949512"/>
            <a:ext cx="8372163" cy="574183"/>
          </a:xfrm>
        </p:spPr>
        <p:txBody>
          <a:bodyPr>
            <a:normAutofit/>
          </a:bodyPr>
          <a:p>
            <a:pPr algn="l"/>
            <a:r>
              <a:rPr lang="x-none" altLang="zh-CN" sz="3200" b="1" dirty="0" smtClean="0">
                <a:solidFill>
                  <a:schemeClr val="accent1"/>
                </a:solidFill>
              </a:rPr>
              <a:t>初始化</a:t>
            </a:r>
            <a:endParaRPr lang="x-none" altLang="zh-CN" sz="3200" b="1" dirty="0" smtClean="0">
              <a:solidFill>
                <a:schemeClr val="accent1"/>
              </a:solidFill>
            </a:endParaRPr>
          </a:p>
        </p:txBody>
      </p:sp>
      <p:sp>
        <p:nvSpPr>
          <p:cNvPr id="3" name="Rectangle 2"/>
          <p:cNvSpPr/>
          <p:nvPr/>
        </p:nvSpPr>
        <p:spPr>
          <a:xfrm>
            <a:off x="779780" y="4168140"/>
            <a:ext cx="7162800" cy="21361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transition spd="med">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502279" y="974277"/>
            <a:ext cx="8372163" cy="574183"/>
          </a:xfrm>
        </p:spPr>
        <p:txBody>
          <a:bodyPr>
            <a:normAutofit fontScale="90000"/>
          </a:bodyPr>
          <a:lstStyle/>
          <a:p>
            <a:r>
              <a:rPr lang="x-none" altLang="zh-CN" dirty="0" smtClean="0"/>
              <a:t>BundleAdjustment</a:t>
            </a:r>
            <a:endParaRPr lang="x-none" altLang="zh-CN" dirty="0" smtClean="0"/>
          </a:p>
        </p:txBody>
      </p:sp>
      <p:sp>
        <p:nvSpPr>
          <p:cNvPr id="4" name="Text Box 3"/>
          <p:cNvSpPr txBox="1"/>
          <p:nvPr/>
        </p:nvSpPr>
        <p:spPr>
          <a:xfrm>
            <a:off x="395605" y="1705610"/>
            <a:ext cx="8405495" cy="2875280"/>
          </a:xfrm>
          <a:prstGeom prst="rect">
            <a:avLst/>
          </a:prstGeom>
          <a:noFill/>
        </p:spPr>
        <p:txBody>
          <a:bodyPr wrap="square" rtlCol="0">
            <a:spAutoFit/>
          </a:bodyPr>
          <a:p>
            <a:r>
              <a:rPr lang="x-none" altLang="en-US" sz="1350"/>
              <a:t>因为使用了不同的相机模型，因此BundleAdjustment，以及PoseOptimization中的雅克比与传统的pinhole相机模型不同，需要修改。</a:t>
            </a:r>
            <a:endParaRPr lang="x-none" altLang="en-US" sz="1350"/>
          </a:p>
          <a:p>
            <a:endParaRPr lang="x-none" altLang="en-US" sz="1350"/>
          </a:p>
          <a:p>
            <a:r>
              <a:rPr lang="x-none" altLang="en-US" sz="1350"/>
              <a:t>在优化过程中我们还是使用像素投影误差</a:t>
            </a:r>
            <a:endParaRPr lang="x-none" altLang="en-US" sz="1350"/>
          </a:p>
          <a:p>
            <a:endParaRPr lang="x-none" altLang="en-US" sz="1350"/>
          </a:p>
          <a:p>
            <a:r>
              <a:rPr lang="x-none" altLang="en-US" sz="1350"/>
              <a:t>投影误差对姿态的雅克比：</a:t>
            </a:r>
            <a:endParaRPr lang="x-none" altLang="en-US" sz="1350"/>
          </a:p>
          <a:p>
            <a:endParaRPr lang="x-none" altLang="en-US" sz="1350"/>
          </a:p>
          <a:p>
            <a:endParaRPr lang="x-none" altLang="en-US" sz="1350"/>
          </a:p>
          <a:p>
            <a:endParaRPr lang="x-none" altLang="en-US" sz="1350"/>
          </a:p>
          <a:p>
            <a:endParaRPr lang="x-none" altLang="en-US" sz="1350"/>
          </a:p>
          <a:p>
            <a:r>
              <a:rPr lang="x-none" altLang="en-US" sz="1350"/>
              <a:t>投影误差对空间点坐标的雅克比</a:t>
            </a:r>
            <a:endParaRPr lang="x-none" altLang="en-US" sz="1350"/>
          </a:p>
          <a:p>
            <a:endParaRPr lang="x-none" altLang="en-US" sz="1350"/>
          </a:p>
          <a:p>
            <a:endParaRPr lang="x-none" altLang="en-US" sz="1350"/>
          </a:p>
        </p:txBody>
      </p:sp>
      <p:pic>
        <p:nvPicPr>
          <p:cNvPr id="2" name="Picture 1"/>
          <p:cNvPicPr>
            <a:picLocks noChangeAspect="1"/>
          </p:cNvPicPr>
          <p:nvPr/>
        </p:nvPicPr>
        <p:blipFill>
          <a:blip r:embed="rId1"/>
          <a:stretch>
            <a:fillRect/>
          </a:stretch>
        </p:blipFill>
        <p:spPr>
          <a:xfrm>
            <a:off x="2827020" y="2745105"/>
            <a:ext cx="691515" cy="398780"/>
          </a:xfrm>
          <a:prstGeom prst="rect">
            <a:avLst/>
          </a:prstGeom>
        </p:spPr>
      </p:pic>
      <p:grpSp>
        <p:nvGrpSpPr>
          <p:cNvPr id="16" name="Group 15"/>
          <p:cNvGrpSpPr/>
          <p:nvPr/>
        </p:nvGrpSpPr>
        <p:grpSpPr>
          <a:xfrm>
            <a:off x="336550" y="4835525"/>
            <a:ext cx="3876675" cy="1932940"/>
            <a:chOff x="781" y="6159"/>
            <a:chExt cx="6105" cy="3044"/>
          </a:xfrm>
        </p:grpSpPr>
        <p:pic>
          <p:nvPicPr>
            <p:cNvPr id="14" name="Picture 13"/>
            <p:cNvPicPr>
              <a:picLocks noChangeAspect="1"/>
            </p:cNvPicPr>
            <p:nvPr/>
          </p:nvPicPr>
          <p:blipFill>
            <a:blip r:embed="rId2"/>
            <a:stretch>
              <a:fillRect/>
            </a:stretch>
          </p:blipFill>
          <p:spPr>
            <a:xfrm>
              <a:off x="781" y="6159"/>
              <a:ext cx="3030" cy="3045"/>
            </a:xfrm>
            <a:prstGeom prst="rect">
              <a:avLst/>
            </a:prstGeom>
          </p:spPr>
        </p:pic>
        <p:cxnSp>
          <p:nvCxnSpPr>
            <p:cNvPr id="6" name="Straight Connector 5"/>
            <p:cNvCxnSpPr/>
            <p:nvPr/>
          </p:nvCxnSpPr>
          <p:spPr>
            <a:xfrm flipV="1">
              <a:off x="3427" y="6613"/>
              <a:ext cx="1250" cy="545"/>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flipV="1">
              <a:off x="3472" y="7295"/>
              <a:ext cx="1364" cy="272"/>
            </a:xfrm>
            <a:prstGeom prst="line">
              <a:avLst/>
            </a:prstGeom>
          </p:spPr>
          <p:style>
            <a:lnRef idx="1">
              <a:schemeClr val="accent1"/>
            </a:lnRef>
            <a:fillRef idx="0">
              <a:schemeClr val="accent1"/>
            </a:fillRef>
            <a:effectRef idx="0">
              <a:schemeClr val="accent1"/>
            </a:effectRef>
            <a:fontRef idx="minor">
              <a:schemeClr val="tx1"/>
            </a:fontRef>
          </p:style>
        </p:cxnSp>
        <p:sp>
          <p:nvSpPr>
            <p:cNvPr id="9" name="Text Box 8"/>
            <p:cNvSpPr txBox="1"/>
            <p:nvPr/>
          </p:nvSpPr>
          <p:spPr>
            <a:xfrm>
              <a:off x="4022" y="6887"/>
              <a:ext cx="1146" cy="446"/>
            </a:xfrm>
            <a:prstGeom prst="rect">
              <a:avLst/>
            </a:prstGeom>
            <a:noFill/>
          </p:spPr>
          <p:txBody>
            <a:bodyPr wrap="square" rtlCol="0">
              <a:spAutoFit/>
            </a:bodyPr>
            <a:p>
              <a:r>
                <a:rPr lang="x-none" altLang="en-US" sz="1200" b="1"/>
                <a:t>error</a:t>
              </a:r>
              <a:endParaRPr lang="x-none" altLang="en-US" sz="1200" b="1"/>
            </a:p>
          </p:txBody>
        </p:sp>
        <p:sp>
          <p:nvSpPr>
            <p:cNvPr id="10" name="Text Box 9"/>
            <p:cNvSpPr txBox="1"/>
            <p:nvPr/>
          </p:nvSpPr>
          <p:spPr>
            <a:xfrm>
              <a:off x="3074" y="6264"/>
              <a:ext cx="3340" cy="446"/>
            </a:xfrm>
            <a:prstGeom prst="rect">
              <a:avLst/>
            </a:prstGeom>
            <a:noFill/>
          </p:spPr>
          <p:txBody>
            <a:bodyPr wrap="square" rtlCol="0">
              <a:spAutoFit/>
            </a:bodyPr>
            <a:p>
              <a:r>
                <a:rPr lang="x-none" altLang="en-US" sz="1200"/>
                <a:t>measurement(phi,theta)</a:t>
              </a:r>
              <a:endParaRPr lang="x-none" altLang="en-US" sz="1200"/>
            </a:p>
          </p:txBody>
        </p:sp>
        <p:sp>
          <p:nvSpPr>
            <p:cNvPr id="11" name="Text Box 10"/>
            <p:cNvSpPr txBox="1"/>
            <p:nvPr/>
          </p:nvSpPr>
          <p:spPr>
            <a:xfrm>
              <a:off x="3752" y="7490"/>
              <a:ext cx="3134" cy="446"/>
            </a:xfrm>
            <a:prstGeom prst="rect">
              <a:avLst/>
            </a:prstGeom>
            <a:noFill/>
          </p:spPr>
          <p:txBody>
            <a:bodyPr wrap="square" rtlCol="0">
              <a:spAutoFit/>
            </a:bodyPr>
            <a:p>
              <a:r>
                <a:rPr lang="x-none" altLang="en-US" sz="1200"/>
                <a:t>projection(phi,theta)</a:t>
              </a:r>
              <a:endParaRPr lang="x-none" altLang="en-US" sz="1200"/>
            </a:p>
          </p:txBody>
        </p:sp>
        <p:sp>
          <p:nvSpPr>
            <p:cNvPr id="13" name="Up-Down Arrow 12"/>
            <p:cNvSpPr/>
            <p:nvPr/>
          </p:nvSpPr>
          <p:spPr>
            <a:xfrm rot="20160000">
              <a:off x="3753" y="7030"/>
              <a:ext cx="224" cy="440"/>
            </a:xfrm>
            <a:prstGeom prst="upDownArrow">
              <a:avLst>
                <a:gd name="adj1" fmla="val 10000"/>
                <a:gd name="adj2" fmla="val 23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grpSp>
      <p:pic>
        <p:nvPicPr>
          <p:cNvPr id="15" name="Picture 14"/>
          <p:cNvPicPr>
            <a:picLocks noChangeAspect="1"/>
          </p:cNvPicPr>
          <p:nvPr/>
        </p:nvPicPr>
        <p:blipFill>
          <a:blip r:embed="rId3"/>
          <a:stretch>
            <a:fillRect/>
          </a:stretch>
        </p:blipFill>
        <p:spPr>
          <a:xfrm>
            <a:off x="440690" y="3128010"/>
            <a:ext cx="7168515" cy="698500"/>
          </a:xfrm>
          <a:prstGeom prst="rect">
            <a:avLst/>
          </a:prstGeom>
        </p:spPr>
      </p:pic>
      <p:pic>
        <p:nvPicPr>
          <p:cNvPr id="17" name="Picture 16"/>
          <p:cNvPicPr>
            <a:picLocks noChangeAspect="1"/>
          </p:cNvPicPr>
          <p:nvPr/>
        </p:nvPicPr>
        <p:blipFill>
          <a:blip r:embed="rId4"/>
          <a:stretch>
            <a:fillRect/>
          </a:stretch>
        </p:blipFill>
        <p:spPr>
          <a:xfrm>
            <a:off x="3113405" y="3814445"/>
            <a:ext cx="925830" cy="419100"/>
          </a:xfrm>
          <a:prstGeom prst="rect">
            <a:avLst/>
          </a:prstGeom>
        </p:spPr>
      </p:pic>
      <p:pic>
        <p:nvPicPr>
          <p:cNvPr id="18" name="Picture 17"/>
          <p:cNvPicPr>
            <a:picLocks noChangeAspect="1"/>
          </p:cNvPicPr>
          <p:nvPr/>
        </p:nvPicPr>
        <p:blipFill>
          <a:blip r:embed="rId5"/>
          <a:stretch>
            <a:fillRect/>
          </a:stretch>
        </p:blipFill>
        <p:spPr>
          <a:xfrm>
            <a:off x="237490" y="4112260"/>
            <a:ext cx="5897245" cy="7226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502279" y="974277"/>
            <a:ext cx="8372163" cy="574183"/>
          </a:xfrm>
        </p:spPr>
        <p:txBody>
          <a:bodyPr>
            <a:normAutofit fontScale="90000"/>
          </a:bodyPr>
          <a:lstStyle/>
          <a:p>
            <a:r>
              <a:rPr lang="x-none" altLang="zh-CN" dirty="0" smtClean="0"/>
              <a:t>BundleAdjustment</a:t>
            </a:r>
            <a:endParaRPr lang="x-none" altLang="zh-CN" dirty="0" smtClean="0"/>
          </a:p>
        </p:txBody>
      </p:sp>
      <p:sp>
        <p:nvSpPr>
          <p:cNvPr id="4" name="Text Box 3"/>
          <p:cNvSpPr txBox="1"/>
          <p:nvPr/>
        </p:nvSpPr>
        <p:spPr>
          <a:xfrm>
            <a:off x="395605" y="1705610"/>
            <a:ext cx="8405495" cy="955040"/>
          </a:xfrm>
          <a:prstGeom prst="rect">
            <a:avLst/>
          </a:prstGeom>
          <a:noFill/>
        </p:spPr>
        <p:txBody>
          <a:bodyPr wrap="square" rtlCol="0">
            <a:spAutoFit/>
          </a:bodyPr>
          <a:p>
            <a:r>
              <a:rPr lang="x-none" altLang="en-US" sz="1350"/>
              <a:t>测试：初始化后会形成少量的地图点和两个关键帧，使用BA的方式优化初始相机姿态和地图点坐标：</a:t>
            </a:r>
            <a:endParaRPr lang="x-none" altLang="en-US" sz="1350"/>
          </a:p>
          <a:p>
            <a:r>
              <a:rPr lang="x-none" altLang="en-US" sz="1350"/>
              <a:t>测试标准为冲投影误差</a:t>
            </a:r>
            <a:endParaRPr lang="x-none" altLang="en-US" sz="1350"/>
          </a:p>
          <a:p>
            <a:endParaRPr lang="x-none" altLang="en-US" sz="1350"/>
          </a:p>
          <a:p>
            <a:endParaRPr lang="x-none" altLang="en-US" sz="135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latin typeface="微软雅黑" panose="020B0503020204020204" pitchFamily="34" charset="-122"/>
                <a:ea typeface="微软雅黑" panose="020B0503020204020204" pitchFamily="34" charset="-122"/>
              </a:rPr>
              <a:t>目录 </a:t>
            </a:r>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sp>
        <p:nvSpPr>
          <p:cNvPr id="4" name="Freeform 10"/>
          <p:cNvSpPr/>
          <p:nvPr userDrawn="1"/>
        </p:nvSpPr>
        <p:spPr bwMode="auto">
          <a:xfrm>
            <a:off x="1841535" y="1367357"/>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noAutofit/>
          </a:bodyPr>
          <a:lstStyle/>
          <a:p>
            <a:pPr algn="ctr"/>
            <a:endParaRPr lang="zh-CN" altLang="en-US" sz="3200" b="1"/>
          </a:p>
        </p:txBody>
      </p:sp>
      <p:sp>
        <p:nvSpPr>
          <p:cNvPr id="5" name="文本框 4"/>
          <p:cNvSpPr txBox="1"/>
          <p:nvPr userDrawn="1"/>
        </p:nvSpPr>
        <p:spPr>
          <a:xfrm>
            <a:off x="2071646" y="1303550"/>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7" name="直接连接符 6"/>
          <p:cNvCxnSpPr>
            <a:stCxn id="4" idx="6"/>
          </p:cNvCxnSpPr>
          <p:nvPr/>
        </p:nvCxnSpPr>
        <p:spPr>
          <a:xfrm>
            <a:off x="2534033" y="1711215"/>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说明</a:t>
            </a:r>
          </a:p>
        </p:txBody>
      </p:sp>
      <p:sp>
        <p:nvSpPr>
          <p:cNvPr id="13" name="Freeform 10"/>
          <p:cNvSpPr/>
          <p:nvPr userDrawn="1"/>
        </p:nvSpPr>
        <p:spPr bwMode="auto">
          <a:xfrm>
            <a:off x="1841535" y="2287330"/>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noAutofit/>
          </a:bodyPr>
          <a:lstStyle/>
          <a:p>
            <a:pPr algn="ctr"/>
            <a:endParaRPr lang="zh-CN" altLang="en-US" sz="3200" b="1"/>
          </a:p>
        </p:txBody>
      </p:sp>
      <p:sp>
        <p:nvSpPr>
          <p:cNvPr id="14" name="文本框 13"/>
          <p:cNvSpPr txBox="1"/>
          <p:nvPr userDrawn="1"/>
        </p:nvSpPr>
        <p:spPr>
          <a:xfrm>
            <a:off x="2071646" y="2223523"/>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15" name="直接连接符 14"/>
          <p:cNvCxnSpPr>
            <a:stCxn id="13" idx="6"/>
          </p:cNvCxnSpPr>
          <p:nvPr/>
        </p:nvCxnSpPr>
        <p:spPr>
          <a:xfrm>
            <a:off x="2534033" y="2631188"/>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无页码版式</a:t>
            </a:r>
            <a:endParaRPr lang="zh-CN" altLang="en-US" sz="2400" dirty="0">
              <a:solidFill>
                <a:schemeClr val="tx1">
                  <a:lumMod val="75000"/>
                  <a:lumOff val="25000"/>
                </a:schemeClr>
              </a:solidFill>
            </a:endParaRPr>
          </a:p>
        </p:txBody>
      </p:sp>
      <p:sp>
        <p:nvSpPr>
          <p:cNvPr id="18" name="Freeform 10"/>
          <p:cNvSpPr/>
          <p:nvPr userDrawn="1"/>
        </p:nvSpPr>
        <p:spPr bwMode="auto">
          <a:xfrm>
            <a:off x="1841535" y="3207303"/>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noAutofit/>
          </a:bodyPr>
          <a:lstStyle/>
          <a:p>
            <a:pPr algn="ctr"/>
            <a:endParaRPr lang="zh-CN" altLang="en-US" sz="3200" b="1"/>
          </a:p>
        </p:txBody>
      </p:sp>
      <p:sp>
        <p:nvSpPr>
          <p:cNvPr id="19" name="文本框 18"/>
          <p:cNvSpPr txBox="1"/>
          <p:nvPr userDrawn="1"/>
        </p:nvSpPr>
        <p:spPr>
          <a:xfrm>
            <a:off x="2071646" y="3143496"/>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0" name="直接连接符 19"/>
          <p:cNvCxnSpPr>
            <a:stCxn id="18" idx="6"/>
          </p:cNvCxnSpPr>
          <p:nvPr/>
        </p:nvCxnSpPr>
        <p:spPr>
          <a:xfrm>
            <a:off x="2534033" y="3551161"/>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有页码版式</a:t>
            </a:r>
            <a:endParaRPr lang="zh-CN" altLang="en-US" sz="2400" dirty="0">
              <a:solidFill>
                <a:schemeClr val="tx1">
                  <a:lumMod val="75000"/>
                  <a:lumOff val="25000"/>
                </a:schemeClr>
              </a:solidFill>
            </a:endParaRPr>
          </a:p>
        </p:txBody>
      </p:sp>
      <p:sp>
        <p:nvSpPr>
          <p:cNvPr id="23" name="Freeform 10"/>
          <p:cNvSpPr/>
          <p:nvPr userDrawn="1"/>
        </p:nvSpPr>
        <p:spPr bwMode="auto">
          <a:xfrm>
            <a:off x="1841535" y="4127276"/>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noAutofit/>
          </a:bodyPr>
          <a:lstStyle/>
          <a:p>
            <a:pPr algn="ctr"/>
            <a:endParaRPr lang="zh-CN" altLang="en-US" sz="3200" b="1"/>
          </a:p>
        </p:txBody>
      </p:sp>
      <p:sp>
        <p:nvSpPr>
          <p:cNvPr id="24" name="文本框 23"/>
          <p:cNvSpPr txBox="1"/>
          <p:nvPr userDrawn="1"/>
        </p:nvSpPr>
        <p:spPr>
          <a:xfrm>
            <a:off x="2071646" y="4063469"/>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5" name="直接连接符 24"/>
          <p:cNvCxnSpPr>
            <a:stCxn id="23" idx="6"/>
          </p:cNvCxnSpPr>
          <p:nvPr/>
        </p:nvCxnSpPr>
        <p:spPr>
          <a:xfrm>
            <a:off x="2534033" y="4471134"/>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图形与配色</a:t>
            </a:r>
            <a:endParaRPr lang="zh-CN" altLang="en-US" sz="2400" dirty="0">
              <a:solidFill>
                <a:schemeClr val="tx1">
                  <a:lumMod val="75000"/>
                  <a:lumOff val="25000"/>
                </a:schemeClr>
              </a:solidFill>
            </a:endParaRPr>
          </a:p>
        </p:txBody>
      </p:sp>
      <p:sp>
        <p:nvSpPr>
          <p:cNvPr id="33" name="Freeform 10"/>
          <p:cNvSpPr/>
          <p:nvPr userDrawn="1"/>
        </p:nvSpPr>
        <p:spPr bwMode="auto">
          <a:xfrm>
            <a:off x="1841535" y="5047251"/>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noAutofit/>
          </a:bodyPr>
          <a:lstStyle/>
          <a:p>
            <a:pPr algn="ctr"/>
            <a:endParaRPr lang="zh-CN" altLang="en-US" sz="3200" b="1"/>
          </a:p>
        </p:txBody>
      </p:sp>
      <p:sp>
        <p:nvSpPr>
          <p:cNvPr id="34" name="文本框 33"/>
          <p:cNvSpPr txBox="1"/>
          <p:nvPr userDrawn="1"/>
        </p:nvSpPr>
        <p:spPr>
          <a:xfrm>
            <a:off x="2071646" y="4983444"/>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35" name="直接连接符 34"/>
          <p:cNvCxnSpPr>
            <a:stCxn id="33" idx="6"/>
          </p:cNvCxnSpPr>
          <p:nvPr/>
        </p:nvCxnSpPr>
        <p:spPr>
          <a:xfrm>
            <a:off x="2534033" y="5391109"/>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915073" y="4954628"/>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图片处理及排版</a:t>
            </a:r>
            <a:endParaRPr lang="zh-CN" altLang="en-US" sz="2400" dirty="0">
              <a:solidFill>
                <a:schemeClr val="tx1">
                  <a:lumMod val="75000"/>
                  <a:lumOff val="25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sz="quarter" idx="10"/>
          </p:nvPr>
        </p:nvSpPr>
        <p:spPr/>
        <p:txBody>
          <a:bodyPr>
            <a:normAutofit/>
          </a:bodyPr>
          <a:lstStyle/>
          <a:p>
            <a:r>
              <a:rPr lang="zh-CN" altLang="en-US" dirty="0" smtClean="0"/>
              <a:t>文字内容</a:t>
            </a:r>
            <a:r>
              <a:rPr lang="zh-CN" altLang="en-US" dirty="0"/>
              <a:t>文字</a:t>
            </a:r>
            <a:r>
              <a:rPr lang="zh-CN" altLang="en-US" dirty="0" smtClean="0"/>
              <a:t>内容</a:t>
            </a:r>
            <a:r>
              <a:rPr lang="zh-CN" altLang="en-US" dirty="0"/>
              <a:t>文字</a:t>
            </a:r>
            <a:r>
              <a:rPr lang="zh-CN" altLang="en-US" dirty="0" smtClean="0"/>
              <a:t>内容</a:t>
            </a:r>
            <a:r>
              <a:rPr lang="zh-CN" altLang="en-US" dirty="0"/>
              <a:t>文字</a:t>
            </a:r>
            <a:r>
              <a:rPr lang="zh-CN" altLang="en-US" dirty="0" smtClean="0"/>
              <a:t>内容</a:t>
            </a:r>
            <a:endParaRPr lang="en-US" altLang="zh-CN" dirty="0"/>
          </a:p>
          <a:p>
            <a:pPr lvl="1"/>
            <a:r>
              <a:rPr lang="zh-CN" altLang="en-US" dirty="0"/>
              <a:t>文字</a:t>
            </a:r>
            <a:r>
              <a:rPr lang="zh-CN" altLang="en-US" dirty="0" smtClean="0"/>
              <a:t>内容</a:t>
            </a:r>
            <a:r>
              <a:rPr lang="zh-CN" altLang="en-US" dirty="0"/>
              <a:t>文字</a:t>
            </a:r>
            <a:r>
              <a:rPr lang="zh-CN" altLang="en-US" dirty="0" smtClean="0"/>
              <a:t>内容</a:t>
            </a:r>
            <a:r>
              <a:rPr lang="zh-CN" altLang="en-US" dirty="0"/>
              <a:t>文字</a:t>
            </a:r>
            <a:r>
              <a:rPr lang="zh-CN" altLang="en-US" dirty="0" smtClean="0"/>
              <a:t>内容</a:t>
            </a:r>
            <a:r>
              <a:rPr lang="zh-CN" altLang="en-US" dirty="0"/>
              <a:t>文字</a:t>
            </a:r>
            <a:r>
              <a:rPr lang="zh-CN" altLang="en-US" dirty="0" smtClean="0"/>
              <a:t>内容</a:t>
            </a:r>
            <a:r>
              <a:rPr lang="zh-CN" altLang="en-US" dirty="0"/>
              <a:t>文字</a:t>
            </a:r>
            <a:r>
              <a:rPr lang="zh-CN" altLang="en-US" dirty="0" smtClean="0"/>
              <a:t>内容</a:t>
            </a:r>
            <a:endParaRPr lang="en-US" altLang="zh-CN" dirty="0" smtClean="0"/>
          </a:p>
          <a:p>
            <a:pPr lvl="1"/>
            <a:r>
              <a:rPr lang="zh-CN" altLang="en-US" dirty="0"/>
              <a:t>文字</a:t>
            </a:r>
            <a:r>
              <a:rPr lang="zh-CN" altLang="en-US" dirty="0" smtClean="0"/>
              <a:t>内容</a:t>
            </a:r>
            <a:r>
              <a:rPr lang="zh-CN" altLang="en-US" dirty="0"/>
              <a:t>文字</a:t>
            </a:r>
            <a:r>
              <a:rPr lang="zh-CN" altLang="en-US" dirty="0" smtClean="0"/>
              <a:t>内容</a:t>
            </a:r>
            <a:r>
              <a:rPr lang="zh-CN" altLang="en-US" dirty="0"/>
              <a:t>文字</a:t>
            </a:r>
            <a:r>
              <a:rPr lang="zh-CN" altLang="en-US" dirty="0" smtClean="0"/>
              <a:t>内容</a:t>
            </a:r>
            <a:r>
              <a:rPr lang="zh-CN" altLang="en-US" dirty="0"/>
              <a:t>文字</a:t>
            </a:r>
            <a:r>
              <a:rPr lang="zh-CN" altLang="en-US" dirty="0" smtClean="0"/>
              <a:t>内容</a:t>
            </a:r>
            <a:r>
              <a:rPr lang="zh-CN" altLang="en-US" dirty="0"/>
              <a:t>文字</a:t>
            </a:r>
            <a:r>
              <a:rPr lang="zh-CN" altLang="en-US" dirty="0" smtClean="0"/>
              <a:t>内容</a:t>
            </a:r>
            <a:endParaRPr lang="en-US" altLang="zh-CN" dirty="0" smtClean="0"/>
          </a:p>
          <a:p>
            <a:r>
              <a:rPr lang="zh-CN" altLang="en-US" dirty="0"/>
              <a:t>文字</a:t>
            </a:r>
            <a:r>
              <a:rPr lang="zh-CN" altLang="en-US" dirty="0" smtClean="0"/>
              <a:t>内容</a:t>
            </a:r>
            <a:r>
              <a:rPr lang="zh-CN" altLang="en-US" dirty="0"/>
              <a:t>文字</a:t>
            </a:r>
            <a:r>
              <a:rPr lang="zh-CN" altLang="en-US" dirty="0" smtClean="0"/>
              <a:t>内容</a:t>
            </a:r>
            <a:r>
              <a:rPr lang="zh-CN" altLang="en-US" dirty="0"/>
              <a:t>文字</a:t>
            </a:r>
            <a:r>
              <a:rPr lang="zh-CN" altLang="en-US" dirty="0" smtClean="0"/>
              <a:t>内容</a:t>
            </a:r>
            <a:r>
              <a:rPr lang="zh-CN" altLang="en-US" dirty="0"/>
              <a:t>文字</a:t>
            </a:r>
            <a:r>
              <a:rPr lang="zh-CN" altLang="en-US" dirty="0" smtClean="0"/>
              <a:t>内容</a:t>
            </a:r>
            <a:endParaRPr lang="en-US" altLang="zh-CN" dirty="0" smtClean="0"/>
          </a:p>
        </p:txBody>
      </p:sp>
      <p:sp>
        <p:nvSpPr>
          <p:cNvPr id="3" name="标题 2"/>
          <p:cNvSpPr>
            <a:spLocks noGrp="1"/>
          </p:cNvSpPr>
          <p:nvPr>
            <p:ph type="title"/>
          </p:nvPr>
        </p:nvSpPr>
        <p:spPr/>
        <p:txBody>
          <a:bodyPr/>
          <a:lstStyle/>
          <a:p>
            <a:r>
              <a:rPr lang="zh-CN" altLang="en-US" dirty="0" smtClean="0"/>
              <a:t>标题内容</a:t>
            </a:r>
            <a:r>
              <a:rPr lang="zh-CN" altLang="en-US" dirty="0"/>
              <a:t>标题内容</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4818197" y="3803257"/>
            <a:ext cx="3996000" cy="2679923"/>
          </a:xfrm>
          <a:prstGeom prst="rect">
            <a:avLst/>
          </a:prstGeom>
        </p:spPr>
      </p:pic>
      <p:pic>
        <p:nvPicPr>
          <p:cNvPr id="3" name="图片 2"/>
          <p:cNvPicPr/>
          <p:nvPr/>
        </p:nvPicPr>
        <p:blipFill>
          <a:blip r:embed="rId2">
            <a:extLst>
              <a:ext uri="{28A0092B-C50C-407E-A947-70E740481C1C}">
                <a14:useLocalDpi xmlns:a14="http://schemas.microsoft.com/office/drawing/2010/main" val="0"/>
              </a:ext>
            </a:extLst>
          </a:blip>
          <a:stretch>
            <a:fillRect/>
          </a:stretch>
        </p:blipFill>
        <p:spPr>
          <a:xfrm>
            <a:off x="493496" y="914400"/>
            <a:ext cx="3996000" cy="2713591"/>
          </a:xfrm>
          <a:prstGeom prst="rect">
            <a:avLst/>
          </a:prstGeom>
        </p:spPr>
      </p:pic>
      <p:pic>
        <p:nvPicPr>
          <p:cNvPr id="8" name="图片 7"/>
          <p:cNvPicPr>
            <a:picLocks noChangeAspect="1"/>
          </p:cNvPicPr>
          <p:nvPr/>
        </p:nvPicPr>
        <p:blipFill rotWithShape="1">
          <a:blip r:embed="rId3" cstate="print">
            <a:extLst>
              <a:ext uri="{28A0092B-C50C-407E-A947-70E740481C1C}">
                <a14:useLocalDpi xmlns:a14="http://schemas.microsoft.com/office/drawing/2010/main" val="0"/>
              </a:ext>
            </a:extLst>
          </a:blip>
          <a:srcRect/>
          <a:stretch>
            <a:fillRect/>
          </a:stretch>
        </p:blipFill>
        <p:spPr>
          <a:xfrm>
            <a:off x="610843" y="1017552"/>
            <a:ext cx="3761307" cy="2507538"/>
          </a:xfrm>
          <a:prstGeom prst="rect">
            <a:avLst/>
          </a:prstGeom>
        </p:spPr>
      </p:pic>
      <p:pic>
        <p:nvPicPr>
          <p:cNvPr id="9" name="图片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54377" y="3901399"/>
            <a:ext cx="3723640" cy="2483638"/>
          </a:xfrm>
          <a:prstGeom prst="rect">
            <a:avLst/>
          </a:prstGeom>
        </p:spPr>
      </p:pic>
      <p:sp>
        <p:nvSpPr>
          <p:cNvPr id="13" name="矩形 12"/>
          <p:cNvSpPr/>
          <p:nvPr/>
        </p:nvSpPr>
        <p:spPr>
          <a:xfrm>
            <a:off x="4811141" y="914400"/>
            <a:ext cx="3996000" cy="271359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p:nvPr/>
        </p:nvPicPr>
        <p:blipFill>
          <a:blip r:embed="rId5">
            <a:extLst>
              <a:ext uri="{28A0092B-C50C-407E-A947-70E740481C1C}">
                <a14:useLocalDpi xmlns:a14="http://schemas.microsoft.com/office/drawing/2010/main" val="0"/>
              </a:ext>
            </a:extLst>
          </a:blip>
          <a:stretch>
            <a:fillRect/>
          </a:stretch>
        </p:blipFill>
        <p:spPr>
          <a:xfrm>
            <a:off x="4919141" y="994636"/>
            <a:ext cx="3780000" cy="2553119"/>
          </a:xfrm>
          <a:prstGeom prst="rect">
            <a:avLst/>
          </a:prstGeom>
        </p:spPr>
      </p:pic>
      <p:pic>
        <p:nvPicPr>
          <p:cNvPr id="14" name="图片 13"/>
          <p:cNvPicPr>
            <a:picLocks noChangeAspect="1"/>
          </p:cNvPicPr>
          <p:nvPr/>
        </p:nvPicPr>
        <p:blipFill rotWithShape="1">
          <a:blip r:embed="rId6" cstate="print">
            <a:extLst>
              <a:ext uri="{28A0092B-C50C-407E-A947-70E740481C1C}">
                <a14:useLocalDpi xmlns:a14="http://schemas.microsoft.com/office/drawing/2010/main" val="0"/>
              </a:ext>
            </a:extLst>
          </a:blip>
          <a:srcRect t="1655" b="1655"/>
          <a:stretch>
            <a:fillRect/>
          </a:stretch>
        </p:blipFill>
        <p:spPr>
          <a:xfrm>
            <a:off x="5081141" y="1119195"/>
            <a:ext cx="3456000" cy="2304000"/>
          </a:xfrm>
          <a:prstGeom prst="rect">
            <a:avLst/>
          </a:prstGeom>
        </p:spPr>
      </p:pic>
      <p:sp>
        <p:nvSpPr>
          <p:cNvPr id="15" name="文本框 14"/>
          <p:cNvSpPr txBox="1"/>
          <p:nvPr/>
        </p:nvSpPr>
        <p:spPr>
          <a:xfrm>
            <a:off x="493497" y="4372969"/>
            <a:ext cx="4070411" cy="2314480"/>
          </a:xfrm>
          <a:prstGeom prst="rect">
            <a:avLst/>
          </a:prstGeom>
          <a:noFill/>
        </p:spPr>
        <p:txBody>
          <a:bodyPr wrap="square" rtlCol="0">
            <a:spAutoFit/>
          </a:bodyPr>
          <a:lstStyle/>
          <a:p>
            <a:pPr marL="285750" indent="-285750">
              <a:lnSpc>
                <a:spcPct val="120000"/>
              </a:lnSpc>
              <a:spcAft>
                <a:spcPts val="600"/>
              </a:spcAft>
              <a:buClr>
                <a:schemeClr val="accent1"/>
              </a:buClr>
              <a:buFont typeface="Arial" panose="02080604020202020204" charset="0"/>
              <a:buChar char="•"/>
            </a:pPr>
            <a:r>
              <a:rPr lang="zh-CN" altLang="en-US" sz="1600" dirty="0" smtClean="0"/>
              <a:t>使用辅助图形增加图片边。</a:t>
            </a:r>
            <a:endParaRPr lang="en-US" altLang="zh-CN" sz="1600" dirty="0" smtClean="0"/>
          </a:p>
          <a:p>
            <a:pPr marL="285750" indent="-285750">
              <a:lnSpc>
                <a:spcPct val="120000"/>
              </a:lnSpc>
              <a:spcAft>
                <a:spcPts val="200"/>
              </a:spcAft>
              <a:buClr>
                <a:schemeClr val="accent1"/>
              </a:buClr>
              <a:buFont typeface="Arial" panose="02080604020202020204" charset="0"/>
              <a:buChar char="•"/>
            </a:pPr>
            <a:r>
              <a:rPr lang="zh-CN" altLang="en-US" sz="1600" dirty="0" smtClean="0"/>
              <a:t>本页图片处理的方式</a:t>
            </a:r>
            <a:r>
              <a:rPr lang="zh-CN" altLang="en-US" sz="1600" b="1" dirty="0" smtClean="0">
                <a:solidFill>
                  <a:schemeClr val="accent1"/>
                </a:solidFill>
              </a:rPr>
              <a:t>仅供参考，非指定样式</a:t>
            </a:r>
            <a:r>
              <a:rPr lang="zh-CN" altLang="en-US" sz="1600" dirty="0" smtClean="0"/>
              <a:t>。</a:t>
            </a:r>
            <a:endParaRPr lang="en-US" altLang="zh-CN" sz="1600" dirty="0" smtClean="0"/>
          </a:p>
          <a:p>
            <a:pPr marL="285750" indent="-285750">
              <a:lnSpc>
                <a:spcPct val="120000"/>
              </a:lnSpc>
              <a:spcAft>
                <a:spcPts val="200"/>
              </a:spcAft>
              <a:buClr>
                <a:schemeClr val="accent1"/>
              </a:buClr>
              <a:buFont typeface="Arial" panose="02080604020202020204" charset="0"/>
              <a:buChar char="•"/>
            </a:pPr>
            <a:r>
              <a:rPr lang="zh-CN" altLang="en-US" sz="1600" dirty="0" smtClean="0"/>
              <a:t>仅为方便使用，本页</a:t>
            </a:r>
            <a:r>
              <a:rPr lang="en-US" altLang="zh-CN" sz="1600" dirty="0" smtClean="0"/>
              <a:t>PPT</a:t>
            </a:r>
            <a:r>
              <a:rPr lang="zh-CN" altLang="en-US" sz="1600" dirty="0" smtClean="0"/>
              <a:t>中所有的图片均为</a:t>
            </a:r>
            <a:r>
              <a:rPr lang="en-US" altLang="zh-CN" sz="1600" dirty="0" smtClean="0"/>
              <a:t>3:2</a:t>
            </a:r>
            <a:r>
              <a:rPr lang="zh-CN" altLang="en-US" sz="1600" dirty="0" smtClean="0"/>
              <a:t>主流图片比例。如需更精确的</a:t>
            </a:r>
            <a:r>
              <a:rPr lang="en-US" altLang="zh-CN" sz="1600" dirty="0" smtClean="0"/>
              <a:t>PPT</a:t>
            </a:r>
            <a:r>
              <a:rPr lang="zh-CN" altLang="en-US" sz="1600" dirty="0" smtClean="0"/>
              <a:t>制作或其他设计，请根据设计标准对图片进行剪裁。</a:t>
            </a:r>
            <a:endParaRPr lang="zh-CN" altLang="en-US" sz="1600" dirty="0"/>
          </a:p>
        </p:txBody>
      </p:sp>
      <p:sp>
        <p:nvSpPr>
          <p:cNvPr id="25" name="Freeform 10"/>
          <p:cNvSpPr>
            <a:spLocks noChangeAspect="1"/>
          </p:cNvSpPr>
          <p:nvPr/>
        </p:nvSpPr>
        <p:spPr bwMode="auto">
          <a:xfrm>
            <a:off x="493496" y="3816404"/>
            <a:ext cx="1057691" cy="431212"/>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noAutofit/>
          </a:bodyPr>
          <a:lstStyle/>
          <a:p>
            <a:pPr algn="ctr"/>
            <a:r>
              <a:rPr lang="zh-CN" altLang="en-US" sz="2000" b="1" dirty="0" smtClean="0">
                <a:solidFill>
                  <a:schemeClr val="bg1"/>
                </a:solidFill>
              </a:rPr>
              <a:t>注：</a:t>
            </a:r>
            <a:endParaRPr lang="zh-CN" altLang="en-US" sz="2000" b="1" dirty="0">
              <a:solidFill>
                <a:schemeClr val="bg1"/>
              </a:solidFill>
            </a:endParaRPr>
          </a:p>
        </p:txBody>
      </p:sp>
    </p:spTree>
  </p:cSld>
  <p:clrMapOvr>
    <a:masterClrMapping/>
  </p:clrMapOvr>
  <p:transition spd="med">
    <p:push/>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467360" y="1640205"/>
            <a:ext cx="7961630" cy="640080"/>
          </a:xfrm>
          <a:prstGeom prst="rect">
            <a:avLst/>
          </a:prstGeom>
          <a:noFill/>
        </p:spPr>
        <p:txBody>
          <a:bodyPr wrap="square" rtlCol="0">
            <a:spAutoFit/>
          </a:bodyPr>
          <a:p>
            <a:r>
              <a:rPr lang="x-none" altLang="en-US"/>
              <a:t>研究意义：</a:t>
            </a:r>
            <a:endParaRPr lang="x-none" altLang="en-US"/>
          </a:p>
          <a:p>
            <a:r>
              <a:rPr lang="x-none" altLang="en-US"/>
              <a:t>大视角（全景）相机可以提高系统的鲁棒性和精度</a:t>
            </a:r>
            <a:endParaRPr lang="x-none" altLang="en-US"/>
          </a:p>
        </p:txBody>
      </p:sp>
      <p:grpSp>
        <p:nvGrpSpPr>
          <p:cNvPr id="11" name="Group 10"/>
          <p:cNvGrpSpPr/>
          <p:nvPr/>
        </p:nvGrpSpPr>
        <p:grpSpPr>
          <a:xfrm>
            <a:off x="344170" y="2876550"/>
            <a:ext cx="3166110" cy="3543935"/>
            <a:chOff x="542" y="4530"/>
            <a:chExt cx="4986" cy="5581"/>
          </a:xfrm>
        </p:grpSpPr>
        <p:sp>
          <p:nvSpPr>
            <p:cNvPr id="9" name="Text Box 8"/>
            <p:cNvSpPr txBox="1"/>
            <p:nvPr/>
          </p:nvSpPr>
          <p:spPr>
            <a:xfrm>
              <a:off x="542" y="9515"/>
              <a:ext cx="4164" cy="597"/>
            </a:xfrm>
            <a:prstGeom prst="rect">
              <a:avLst/>
            </a:prstGeom>
            <a:noFill/>
          </p:spPr>
          <p:txBody>
            <a:bodyPr wrap="square" rtlCol="0">
              <a:spAutoFit/>
            </a:bodyPr>
            <a:p>
              <a:r>
                <a:rPr lang="x-none" altLang="en-US"/>
                <a:t>timestamp 1</a:t>
              </a:r>
              <a:endParaRPr lang="x-none" altLang="en-US"/>
            </a:p>
          </p:txBody>
        </p:sp>
        <p:sp>
          <p:nvSpPr>
            <p:cNvPr id="10" name="Rectangle 9"/>
            <p:cNvSpPr/>
            <p:nvPr/>
          </p:nvSpPr>
          <p:spPr>
            <a:xfrm>
              <a:off x="634" y="4530"/>
              <a:ext cx="4895" cy="5103"/>
            </a:xfrm>
            <a:prstGeom prst="rect">
              <a:avLst/>
            </a:prstGeom>
            <a:noFill/>
            <a:ln w="28575">
              <a:solidFill>
                <a:schemeClr val="accent3">
                  <a:lumMod val="60000"/>
                  <a:lumOff val="4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grpSp>
      <p:grpSp>
        <p:nvGrpSpPr>
          <p:cNvPr id="12" name="Group 11"/>
          <p:cNvGrpSpPr/>
          <p:nvPr/>
        </p:nvGrpSpPr>
        <p:grpSpPr>
          <a:xfrm>
            <a:off x="3536315" y="2889250"/>
            <a:ext cx="3166745" cy="3544570"/>
            <a:chOff x="542" y="4530"/>
            <a:chExt cx="4987" cy="5582"/>
          </a:xfrm>
        </p:grpSpPr>
        <p:sp>
          <p:nvSpPr>
            <p:cNvPr id="13" name="Text Box 12"/>
            <p:cNvSpPr txBox="1"/>
            <p:nvPr/>
          </p:nvSpPr>
          <p:spPr>
            <a:xfrm>
              <a:off x="542" y="9515"/>
              <a:ext cx="4164" cy="597"/>
            </a:xfrm>
            <a:prstGeom prst="rect">
              <a:avLst/>
            </a:prstGeom>
            <a:noFill/>
          </p:spPr>
          <p:txBody>
            <a:bodyPr wrap="square" rtlCol="0">
              <a:spAutoFit/>
            </a:bodyPr>
            <a:p>
              <a:r>
                <a:rPr lang="x-none" altLang="en-US"/>
                <a:t>timestamp 2</a:t>
              </a:r>
              <a:endParaRPr lang="x-none" altLang="en-US"/>
            </a:p>
          </p:txBody>
        </p:sp>
        <p:sp>
          <p:nvSpPr>
            <p:cNvPr id="14" name="Rectangle 13"/>
            <p:cNvSpPr/>
            <p:nvPr/>
          </p:nvSpPr>
          <p:spPr>
            <a:xfrm>
              <a:off x="634" y="4530"/>
              <a:ext cx="4895" cy="5103"/>
            </a:xfrm>
            <a:prstGeom prst="rect">
              <a:avLst/>
            </a:prstGeom>
            <a:noFill/>
            <a:ln w="28575">
              <a:solidFill>
                <a:schemeClr val="accent3">
                  <a:lumMod val="60000"/>
                  <a:lumOff val="4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grpSp>
      <p:grpSp>
        <p:nvGrpSpPr>
          <p:cNvPr id="16" name="Group 15"/>
          <p:cNvGrpSpPr/>
          <p:nvPr/>
        </p:nvGrpSpPr>
        <p:grpSpPr>
          <a:xfrm>
            <a:off x="551180" y="3006090"/>
            <a:ext cx="2879090" cy="1444625"/>
            <a:chOff x="868" y="4734"/>
            <a:chExt cx="4534" cy="2275"/>
          </a:xfrm>
        </p:grpSpPr>
        <p:pic>
          <p:nvPicPr>
            <p:cNvPr id="4" name="Picture 3" descr="0"/>
            <p:cNvPicPr>
              <a:picLocks noChangeAspect="1"/>
            </p:cNvPicPr>
            <p:nvPr/>
          </p:nvPicPr>
          <p:blipFill>
            <a:blip r:embed="rId1"/>
            <a:stretch>
              <a:fillRect/>
            </a:stretch>
          </p:blipFill>
          <p:spPr>
            <a:xfrm>
              <a:off x="868" y="4743"/>
              <a:ext cx="4535" cy="2266"/>
            </a:xfrm>
            <a:prstGeom prst="rect">
              <a:avLst/>
            </a:prstGeom>
          </p:spPr>
        </p:pic>
        <p:sp>
          <p:nvSpPr>
            <p:cNvPr id="15" name="Text Box 14"/>
            <p:cNvSpPr txBox="1"/>
            <p:nvPr/>
          </p:nvSpPr>
          <p:spPr>
            <a:xfrm>
              <a:off x="930" y="4734"/>
              <a:ext cx="2151" cy="597"/>
            </a:xfrm>
            <a:prstGeom prst="rect">
              <a:avLst/>
            </a:prstGeom>
            <a:noFill/>
          </p:spPr>
          <p:txBody>
            <a:bodyPr wrap="square" rtlCol="0">
              <a:spAutoFit/>
            </a:bodyPr>
            <a:p>
              <a:r>
                <a:rPr lang="x-none" altLang="en-US">
                  <a:solidFill>
                    <a:schemeClr val="bg1"/>
                  </a:solidFill>
                </a:rPr>
                <a:t>front</a:t>
              </a:r>
              <a:endParaRPr lang="x-none" altLang="en-US">
                <a:solidFill>
                  <a:schemeClr val="bg1"/>
                </a:solidFill>
              </a:endParaRPr>
            </a:p>
          </p:txBody>
        </p:sp>
      </p:grpSp>
      <p:grpSp>
        <p:nvGrpSpPr>
          <p:cNvPr id="18" name="Group 17"/>
          <p:cNvGrpSpPr/>
          <p:nvPr/>
        </p:nvGrpSpPr>
        <p:grpSpPr>
          <a:xfrm>
            <a:off x="3690620" y="3034030"/>
            <a:ext cx="2879090" cy="1444625"/>
            <a:chOff x="5812" y="4778"/>
            <a:chExt cx="4534" cy="2275"/>
          </a:xfrm>
        </p:grpSpPr>
        <p:pic>
          <p:nvPicPr>
            <p:cNvPr id="6" name="Picture 5" descr="24"/>
            <p:cNvPicPr>
              <a:picLocks noChangeAspect="1"/>
            </p:cNvPicPr>
            <p:nvPr/>
          </p:nvPicPr>
          <p:blipFill>
            <a:blip r:embed="rId2"/>
            <a:stretch>
              <a:fillRect/>
            </a:stretch>
          </p:blipFill>
          <p:spPr>
            <a:xfrm>
              <a:off x="5812" y="4787"/>
              <a:ext cx="4535" cy="2266"/>
            </a:xfrm>
            <a:prstGeom prst="rect">
              <a:avLst/>
            </a:prstGeom>
          </p:spPr>
        </p:pic>
        <p:sp>
          <p:nvSpPr>
            <p:cNvPr id="17" name="Text Box 16"/>
            <p:cNvSpPr txBox="1"/>
            <p:nvPr/>
          </p:nvSpPr>
          <p:spPr>
            <a:xfrm>
              <a:off x="5890" y="4778"/>
              <a:ext cx="2151" cy="597"/>
            </a:xfrm>
            <a:prstGeom prst="rect">
              <a:avLst/>
            </a:prstGeom>
            <a:noFill/>
          </p:spPr>
          <p:txBody>
            <a:bodyPr wrap="square" rtlCol="0">
              <a:spAutoFit/>
            </a:bodyPr>
            <a:p>
              <a:r>
                <a:rPr lang="x-none" altLang="en-US">
                  <a:solidFill>
                    <a:schemeClr val="bg1"/>
                  </a:solidFill>
                </a:rPr>
                <a:t>front</a:t>
              </a:r>
              <a:endParaRPr lang="x-none" altLang="en-US">
                <a:solidFill>
                  <a:schemeClr val="bg1"/>
                </a:solidFill>
              </a:endParaRPr>
            </a:p>
          </p:txBody>
        </p:sp>
      </p:grpSp>
      <p:grpSp>
        <p:nvGrpSpPr>
          <p:cNvPr id="22" name="Group 21"/>
          <p:cNvGrpSpPr/>
          <p:nvPr/>
        </p:nvGrpSpPr>
        <p:grpSpPr>
          <a:xfrm>
            <a:off x="534035" y="4595495"/>
            <a:ext cx="2879090" cy="1437640"/>
            <a:chOff x="841" y="7237"/>
            <a:chExt cx="4534" cy="2264"/>
          </a:xfrm>
        </p:grpSpPr>
        <p:pic>
          <p:nvPicPr>
            <p:cNvPr id="7" name="Picture 6" descr="2"/>
            <p:cNvPicPr>
              <a:picLocks noChangeAspect="1"/>
            </p:cNvPicPr>
            <p:nvPr/>
          </p:nvPicPr>
          <p:blipFill>
            <a:blip r:embed="rId3"/>
            <a:stretch>
              <a:fillRect/>
            </a:stretch>
          </p:blipFill>
          <p:spPr>
            <a:xfrm>
              <a:off x="841" y="7237"/>
              <a:ext cx="4535" cy="2265"/>
            </a:xfrm>
            <a:prstGeom prst="rect">
              <a:avLst/>
            </a:prstGeom>
          </p:spPr>
        </p:pic>
        <p:sp>
          <p:nvSpPr>
            <p:cNvPr id="19" name="Text Box 18"/>
            <p:cNvSpPr txBox="1"/>
            <p:nvPr/>
          </p:nvSpPr>
          <p:spPr>
            <a:xfrm>
              <a:off x="878" y="7245"/>
              <a:ext cx="2151" cy="597"/>
            </a:xfrm>
            <a:prstGeom prst="rect">
              <a:avLst/>
            </a:prstGeom>
            <a:noFill/>
          </p:spPr>
          <p:txBody>
            <a:bodyPr wrap="square" rtlCol="0">
              <a:spAutoFit/>
            </a:bodyPr>
            <a:p>
              <a:r>
                <a:rPr lang="x-none" altLang="en-US">
                  <a:solidFill>
                    <a:schemeClr val="bg1"/>
                  </a:solidFill>
                </a:rPr>
                <a:t>side</a:t>
              </a:r>
              <a:endParaRPr lang="x-none" altLang="en-US">
                <a:solidFill>
                  <a:schemeClr val="bg1"/>
                </a:solidFill>
              </a:endParaRPr>
            </a:p>
          </p:txBody>
        </p:sp>
      </p:grpSp>
      <p:grpSp>
        <p:nvGrpSpPr>
          <p:cNvPr id="21" name="Group 20"/>
          <p:cNvGrpSpPr/>
          <p:nvPr/>
        </p:nvGrpSpPr>
        <p:grpSpPr>
          <a:xfrm>
            <a:off x="3716655" y="4595495"/>
            <a:ext cx="2879090" cy="1437640"/>
            <a:chOff x="5853" y="7237"/>
            <a:chExt cx="4534" cy="2264"/>
          </a:xfrm>
        </p:grpSpPr>
        <p:pic>
          <p:nvPicPr>
            <p:cNvPr id="8" name="Picture 7" descr="26"/>
            <p:cNvPicPr>
              <a:picLocks noChangeAspect="1"/>
            </p:cNvPicPr>
            <p:nvPr/>
          </p:nvPicPr>
          <p:blipFill>
            <a:blip r:embed="rId4"/>
            <a:stretch>
              <a:fillRect/>
            </a:stretch>
          </p:blipFill>
          <p:spPr>
            <a:xfrm>
              <a:off x="5853" y="7237"/>
              <a:ext cx="4535" cy="2265"/>
            </a:xfrm>
            <a:prstGeom prst="rect">
              <a:avLst/>
            </a:prstGeom>
          </p:spPr>
        </p:pic>
        <p:sp>
          <p:nvSpPr>
            <p:cNvPr id="20" name="Text Box 19"/>
            <p:cNvSpPr txBox="1"/>
            <p:nvPr/>
          </p:nvSpPr>
          <p:spPr>
            <a:xfrm>
              <a:off x="5890" y="7268"/>
              <a:ext cx="2151" cy="597"/>
            </a:xfrm>
            <a:prstGeom prst="rect">
              <a:avLst/>
            </a:prstGeom>
            <a:noFill/>
          </p:spPr>
          <p:txBody>
            <a:bodyPr wrap="square" rtlCol="0">
              <a:spAutoFit/>
            </a:bodyPr>
            <a:p>
              <a:r>
                <a:rPr lang="x-none" altLang="en-US">
                  <a:solidFill>
                    <a:schemeClr val="bg1"/>
                  </a:solidFill>
                </a:rPr>
                <a:t>side</a:t>
              </a:r>
              <a:endParaRPr lang="x-none" altLang="en-US">
                <a:solidFill>
                  <a:schemeClr val="bg1"/>
                </a:solidFill>
              </a:endParaRPr>
            </a:p>
          </p:txBody>
        </p:sp>
      </p:grpSp>
      <p:cxnSp>
        <p:nvCxnSpPr>
          <p:cNvPr id="23" name="Straight Arrow Connector 22"/>
          <p:cNvCxnSpPr/>
          <p:nvPr/>
        </p:nvCxnSpPr>
        <p:spPr>
          <a:xfrm>
            <a:off x="3714115" y="5083810"/>
            <a:ext cx="1090295" cy="0"/>
          </a:xfrm>
          <a:prstGeom prst="straightConnector1">
            <a:avLst/>
          </a:prstGeom>
          <a:ln w="57150">
            <a:solidFill>
              <a:srgbClr val="FF0000"/>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25" name="Freeform 24"/>
          <p:cNvSpPr/>
          <p:nvPr/>
        </p:nvSpPr>
        <p:spPr>
          <a:xfrm>
            <a:off x="4126865" y="5113020"/>
            <a:ext cx="183515" cy="813435"/>
          </a:xfrm>
          <a:custGeom>
            <a:avLst/>
            <a:gdLst>
              <a:gd name="connisteX0" fmla="*/ 67302 w 183507"/>
              <a:gd name="connsiteY0" fmla="*/ 0 h 813435"/>
              <a:gd name="connisteX1" fmla="*/ 183507 w 183507"/>
              <a:gd name="connsiteY1" fmla="*/ 813435 h 813435"/>
              <a:gd name="connisteX2" fmla="*/ 1680202 w 183507"/>
              <a:gd name="connsiteY2" fmla="*/ 1089660 h 813435"/>
            </a:gdLst>
            <a:ahLst/>
            <a:cxnLst>
              <a:cxn ang="0">
                <a:pos x="connisteX0" y="connsiteY0"/>
              </a:cxn>
              <a:cxn ang="0">
                <a:pos x="connisteX1" y="connsiteY1"/>
              </a:cxn>
              <a:cxn ang="0">
                <a:pos x="connisteX2" y="connsiteY2"/>
              </a:cxn>
            </a:cxnLst>
            <a:rect l="l" t="t" r="r" b="b"/>
            <a:pathLst>
              <a:path w="183507" h="813435">
                <a:moveTo>
                  <a:pt x="67302" y="0"/>
                </a:moveTo>
                <a:cubicBezTo>
                  <a:pt x="60317" y="156845"/>
                  <a:pt x="-139073" y="595630"/>
                  <a:pt x="183507" y="813435"/>
                </a:cubicBezTo>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6" name="Freeform 25"/>
          <p:cNvSpPr/>
          <p:nvPr/>
        </p:nvSpPr>
        <p:spPr>
          <a:xfrm>
            <a:off x="4208780" y="5083810"/>
            <a:ext cx="1104265" cy="711835"/>
          </a:xfrm>
          <a:custGeom>
            <a:avLst/>
            <a:gdLst>
              <a:gd name="connisteX0" fmla="*/ 0 w 1104265"/>
              <a:gd name="connsiteY0" fmla="*/ 0 h 711835"/>
              <a:gd name="connisteX1" fmla="*/ 1104265 w 1104265"/>
              <a:gd name="connsiteY1" fmla="*/ 711835 h 711835"/>
              <a:gd name="connisteX2" fmla="*/ 2978785 w 1104265"/>
              <a:gd name="connsiteY2" fmla="*/ 901065 h 711835"/>
            </a:gdLst>
            <a:ahLst/>
            <a:cxnLst>
              <a:cxn ang="0">
                <a:pos x="connisteX0" y="connsiteY0"/>
              </a:cxn>
              <a:cxn ang="0">
                <a:pos x="connisteX1" y="connsiteY1"/>
              </a:cxn>
              <a:cxn ang="0">
                <a:pos x="connisteX2" y="connsiteY2"/>
              </a:cxn>
            </a:cxnLst>
            <a:rect l="l" t="t" r="r" b="b"/>
            <a:pathLst>
              <a:path w="1104265" h="711835">
                <a:moveTo>
                  <a:pt x="0" y="0"/>
                </a:moveTo>
                <a:cubicBezTo>
                  <a:pt x="183515" y="138430"/>
                  <a:pt x="508635" y="531495"/>
                  <a:pt x="1104265" y="711835"/>
                </a:cubicBezTo>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28" name="Elbow Connector 27"/>
          <p:cNvCxnSpPr>
            <a:stCxn id="26" idx="0"/>
          </p:cNvCxnSpPr>
          <p:nvPr/>
        </p:nvCxnSpPr>
        <p:spPr>
          <a:xfrm>
            <a:off x="4208780" y="5083810"/>
            <a:ext cx="2746375" cy="857250"/>
          </a:xfrm>
          <a:prstGeom prst="bentConnector3">
            <a:avLst>
              <a:gd name="adj1" fmla="val 1317"/>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9" name="Text Box 28"/>
          <p:cNvSpPr txBox="1"/>
          <p:nvPr/>
        </p:nvSpPr>
        <p:spPr>
          <a:xfrm>
            <a:off x="6969760" y="5708650"/>
            <a:ext cx="1859280" cy="640080"/>
          </a:xfrm>
          <a:prstGeom prst="rect">
            <a:avLst/>
          </a:prstGeom>
          <a:noFill/>
        </p:spPr>
        <p:txBody>
          <a:bodyPr wrap="square" rtlCol="0">
            <a:spAutoFit/>
          </a:bodyPr>
          <a:p>
            <a:r>
              <a:rPr lang="x-none" altLang="en-US"/>
              <a:t>容易观测并且计算</a:t>
            </a:r>
            <a:endParaRPr lang="x-none" altLang="en-US"/>
          </a:p>
        </p:txBody>
      </p:sp>
      <p:sp>
        <p:nvSpPr>
          <p:cNvPr id="30" name="标题 2"/>
          <p:cNvSpPr>
            <a:spLocks noGrp="1"/>
          </p:cNvSpPr>
          <p:nvPr>
            <p:ph type="title"/>
          </p:nvPr>
        </p:nvSpPr>
        <p:spPr>
          <a:xfrm>
            <a:off x="502279" y="974277"/>
            <a:ext cx="8372163" cy="574183"/>
          </a:xfrm>
        </p:spPr>
        <p:txBody>
          <a:bodyPr>
            <a:normAutofit fontScale="90000"/>
          </a:bodyPr>
          <a:p>
            <a:r>
              <a:rPr lang="x-none" altLang="zh-CN" dirty="0" smtClean="0"/>
              <a:t>相机模型</a:t>
            </a:r>
            <a:endParaRPr lang="x-none" altLang="zh-CN" dirty="0" smtClean="0"/>
          </a:p>
        </p:txBody>
      </p:sp>
    </p:spTree>
  </p:cSld>
  <p:clrMapOvr>
    <a:masterClrMapping/>
  </p:clrMapOvr>
  <p:transition spd="med">
    <p:push/>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smtClean="0">
                <a:latin typeface="+mn-ea"/>
                <a:ea typeface="+mn-ea"/>
              </a:rPr>
              <a:t>谢谢！</a:t>
            </a:r>
            <a:endParaRPr lang="zh-CN" altLang="en-US" dirty="0">
              <a:latin typeface="+mn-ea"/>
              <a:ea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502279" y="974277"/>
            <a:ext cx="8372163" cy="574183"/>
          </a:xfrm>
        </p:spPr>
        <p:txBody>
          <a:bodyPr>
            <a:normAutofit fontScale="90000"/>
          </a:bodyPr>
          <a:p>
            <a:r>
              <a:rPr lang="x-none" altLang="zh-CN" dirty="0" smtClean="0">
                <a:latin typeface="+mn-lt"/>
              </a:rPr>
              <a:t>课题难点：</a:t>
            </a:r>
            <a:endParaRPr lang="x-none" altLang="zh-CN" dirty="0" smtClean="0">
              <a:latin typeface="+mn-lt"/>
            </a:endParaRPr>
          </a:p>
        </p:txBody>
      </p:sp>
      <p:sp>
        <p:nvSpPr>
          <p:cNvPr id="5" name="Text Box 4"/>
          <p:cNvSpPr txBox="1"/>
          <p:nvPr/>
        </p:nvSpPr>
        <p:spPr>
          <a:xfrm>
            <a:off x="616585" y="1636395"/>
            <a:ext cx="7758430" cy="4084320"/>
          </a:xfrm>
          <a:prstGeom prst="rect">
            <a:avLst/>
          </a:prstGeom>
          <a:noFill/>
        </p:spPr>
        <p:txBody>
          <a:bodyPr wrap="square" rtlCol="0">
            <a:spAutoFit/>
          </a:bodyPr>
          <a:p>
            <a:pPr fontAlgn="auto">
              <a:lnSpc>
                <a:spcPct val="150000"/>
              </a:lnSpc>
            </a:pPr>
            <a:r>
              <a:rPr lang="x-none" altLang="en-US" b="1"/>
              <a:t>1.图像分辨率大：</a:t>
            </a:r>
            <a:endParaRPr lang="x-none" altLang="en-US" b="1"/>
          </a:p>
          <a:p>
            <a:pPr marL="285750" indent="-285750" fontAlgn="auto">
              <a:lnSpc>
                <a:spcPct val="150000"/>
              </a:lnSpc>
              <a:buFont typeface="Arial" panose="02080604020202020204" charset="0"/>
              <a:buChar char="•"/>
            </a:pPr>
            <a:r>
              <a:rPr lang="x-none" altLang="en-US"/>
              <a:t>   大视角带来的一个最直接问题就是图像尺寸大（1920 960），一般的SLAM使用的图像都在（1000 800）以内。 </a:t>
            </a:r>
            <a:endParaRPr lang="x-none" altLang="en-US"/>
          </a:p>
          <a:p>
            <a:pPr fontAlgn="auto">
              <a:lnSpc>
                <a:spcPct val="150000"/>
              </a:lnSpc>
            </a:pPr>
            <a:r>
              <a:rPr lang="x-none" altLang="en-US" b="1"/>
              <a:t>2.相机模型不同(主要原因)</a:t>
            </a:r>
            <a:endParaRPr lang="x-none" altLang="en-US" b="1"/>
          </a:p>
          <a:p>
            <a:pPr lvl="1" indent="0" fontAlgn="auto">
              <a:lnSpc>
                <a:spcPct val="150000"/>
              </a:lnSpc>
              <a:buFont typeface="+mj-lt"/>
              <a:buNone/>
            </a:pPr>
            <a:r>
              <a:rPr lang="x-none" altLang="en-US" sz="1800"/>
              <a:t>1.不同的特征提取方式；</a:t>
            </a:r>
            <a:endParaRPr lang="x-none" altLang="en-US" sz="1800"/>
          </a:p>
          <a:p>
            <a:pPr lvl="1" indent="0" fontAlgn="auto">
              <a:lnSpc>
                <a:spcPct val="150000"/>
              </a:lnSpc>
              <a:buFont typeface="+mj-lt"/>
              <a:buNone/>
            </a:pPr>
            <a:r>
              <a:rPr lang="x-none" altLang="en-US" sz="1800"/>
              <a:t>2.不同的初始化方式；</a:t>
            </a:r>
            <a:endParaRPr lang="x-none" altLang="en-US" sz="1800"/>
          </a:p>
          <a:p>
            <a:pPr lvl="1" indent="0" fontAlgn="auto">
              <a:lnSpc>
                <a:spcPct val="150000"/>
              </a:lnSpc>
              <a:buFont typeface="+mj-lt"/>
              <a:buNone/>
            </a:pPr>
            <a:r>
              <a:rPr lang="x-none" altLang="en-US" sz="1800"/>
              <a:t>3.不同的优化方式；</a:t>
            </a:r>
            <a:endParaRPr lang="x-none" altLang="en-US" sz="1800"/>
          </a:p>
          <a:p>
            <a:pPr lvl="1" indent="0" fontAlgn="auto">
              <a:lnSpc>
                <a:spcPct val="150000"/>
              </a:lnSpc>
              <a:buFont typeface="+mj-lt"/>
              <a:buNone/>
            </a:pPr>
            <a:r>
              <a:rPr lang="x-none" altLang="en-US" sz="1800"/>
              <a:t>4.不同的闭环方式；</a:t>
            </a:r>
            <a:endParaRPr lang="x-none" altLang="en-US" sz="2800"/>
          </a:p>
          <a:p>
            <a:endParaRPr lang="x-none" altLang="en-US" sz="2800" b="1"/>
          </a:p>
          <a:p>
            <a:endParaRPr lang="x-none" altLang="en-US"/>
          </a:p>
        </p:txBody>
      </p:sp>
    </p:spTree>
  </p:cSld>
  <p:clrMapOvr>
    <a:masterClrMapping/>
  </p:clrMapOvr>
  <p:transition spd="med">
    <p:push/>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latin typeface="微软雅黑" panose="020B0503020204020204" pitchFamily="34" charset="-122"/>
                <a:ea typeface="微软雅黑" panose="020B0503020204020204" pitchFamily="34" charset="-122"/>
              </a:rPr>
              <a:t>目录 </a:t>
            </a:r>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grpSp>
        <p:nvGrpSpPr>
          <p:cNvPr id="3" name="组合 2"/>
          <p:cNvGrpSpPr/>
          <p:nvPr/>
        </p:nvGrpSpPr>
        <p:grpSpPr>
          <a:xfrm>
            <a:off x="1841535" y="1303550"/>
            <a:ext cx="843427" cy="443226"/>
            <a:chOff x="666810" y="2586037"/>
            <a:chExt cx="468000" cy="245937"/>
          </a:xfrm>
        </p:grpSpPr>
        <p:sp>
          <p:nvSpPr>
            <p:cNvPr id="4" name="Freeform 10"/>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noAutofit/>
            </a:bodyPr>
            <a:lstStyle/>
            <a:p>
              <a:pPr algn="ctr"/>
              <a:endParaRPr lang="zh-CN" altLang="en-US" sz="3200" b="1"/>
            </a:p>
          </p:txBody>
        </p:sp>
        <p:sp>
          <p:nvSpPr>
            <p:cNvPr id="5" name="文本框 4"/>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7" name="直接连接符 6"/>
          <p:cNvCxnSpPr>
            <a:stCxn id="4" idx="6"/>
          </p:cNvCxnSpPr>
          <p:nvPr/>
        </p:nvCxnSpPr>
        <p:spPr>
          <a:xfrm>
            <a:off x="2534033" y="1711215"/>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57200"/>
          </a:xfrm>
          <a:prstGeom prst="rect">
            <a:avLst/>
          </a:prstGeom>
          <a:noFill/>
        </p:spPr>
        <p:txBody>
          <a:bodyPr wrap="square" rtlCol="0">
            <a:spAutoFit/>
          </a:bodyPr>
          <a:lstStyle/>
          <a:p>
            <a:r>
              <a:rPr lang="zh-CN" altLang="en-US" sz="2400" dirty="0" smtClean="0"/>
              <a:t>相机模型</a:t>
            </a:r>
            <a:endParaRPr lang="zh-CN" altLang="en-US" sz="2400" dirty="0" smtClean="0"/>
          </a:p>
        </p:txBody>
      </p:sp>
      <p:grpSp>
        <p:nvGrpSpPr>
          <p:cNvPr id="12" name="组合 11"/>
          <p:cNvGrpSpPr/>
          <p:nvPr/>
        </p:nvGrpSpPr>
        <p:grpSpPr>
          <a:xfrm>
            <a:off x="1841535" y="2223523"/>
            <a:ext cx="843427" cy="443226"/>
            <a:chOff x="666810" y="2586037"/>
            <a:chExt cx="468000" cy="245937"/>
          </a:xfrm>
        </p:grpSpPr>
        <p:sp>
          <p:nvSpPr>
            <p:cNvPr id="13" name="Freeform 10"/>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noAutofit/>
            </a:bodyPr>
            <a:lstStyle/>
            <a:p>
              <a:pPr algn="ctr"/>
              <a:endParaRPr lang="zh-CN" altLang="en-US" sz="3200" b="1"/>
            </a:p>
          </p:txBody>
        </p:sp>
        <p:sp>
          <p:nvSpPr>
            <p:cNvPr id="14" name="文本框 1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15" name="直接连接符 14"/>
          <p:cNvCxnSpPr>
            <a:stCxn id="13" idx="6"/>
          </p:cNvCxnSpPr>
          <p:nvPr/>
        </p:nvCxnSpPr>
        <p:spPr>
          <a:xfrm>
            <a:off x="2534033" y="2631188"/>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57200"/>
          </a:xfrm>
          <a:prstGeom prst="rect">
            <a:avLst/>
          </a:prstGeom>
          <a:noFill/>
        </p:spPr>
        <p:txBody>
          <a:bodyPr wrap="square" rtlCol="0">
            <a:spAutoFit/>
          </a:bodyPr>
          <a:lstStyle/>
          <a:p>
            <a:r>
              <a:rPr lang="x-none" altLang="zh-CN" sz="2400" dirty="0"/>
              <a:t>特征提取</a:t>
            </a:r>
            <a:endParaRPr lang="x-none" altLang="zh-CN" sz="2400" dirty="0"/>
          </a:p>
        </p:txBody>
      </p:sp>
      <p:grpSp>
        <p:nvGrpSpPr>
          <p:cNvPr id="17" name="组合 16"/>
          <p:cNvGrpSpPr/>
          <p:nvPr/>
        </p:nvGrpSpPr>
        <p:grpSpPr>
          <a:xfrm>
            <a:off x="1841535" y="3143496"/>
            <a:ext cx="843427" cy="443226"/>
            <a:chOff x="666810" y="2586037"/>
            <a:chExt cx="468000" cy="245937"/>
          </a:xfrm>
        </p:grpSpPr>
        <p:sp>
          <p:nvSpPr>
            <p:cNvPr id="18" name="Freeform 10"/>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noAutofit/>
            </a:bodyPr>
            <a:lstStyle/>
            <a:p>
              <a:pPr algn="ctr"/>
              <a:endParaRPr lang="zh-CN" altLang="en-US" sz="3200" b="1"/>
            </a:p>
          </p:txBody>
        </p:sp>
        <p:sp>
          <p:nvSpPr>
            <p:cNvPr id="19" name="文本框 18"/>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0" name="直接连接符 19"/>
          <p:cNvCxnSpPr>
            <a:stCxn id="18" idx="6"/>
          </p:cNvCxnSpPr>
          <p:nvPr/>
        </p:nvCxnSpPr>
        <p:spPr>
          <a:xfrm>
            <a:off x="2534033" y="3551161"/>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zh-CN" altLang="en-US" sz="2400" dirty="0" smtClean="0"/>
              <a:t>有页码版式</a:t>
            </a:r>
            <a:endParaRPr lang="zh-CN" altLang="en-US" sz="2400" dirty="0"/>
          </a:p>
        </p:txBody>
      </p:sp>
      <p:grpSp>
        <p:nvGrpSpPr>
          <p:cNvPr id="22" name="组合 21"/>
          <p:cNvGrpSpPr/>
          <p:nvPr/>
        </p:nvGrpSpPr>
        <p:grpSpPr>
          <a:xfrm>
            <a:off x="1841535" y="4063469"/>
            <a:ext cx="843427" cy="443226"/>
            <a:chOff x="666810" y="2586037"/>
            <a:chExt cx="468000" cy="245937"/>
          </a:xfrm>
        </p:grpSpPr>
        <p:sp>
          <p:nvSpPr>
            <p:cNvPr id="23" name="Freeform 10"/>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noAutofit/>
            </a:bodyPr>
            <a:lstStyle/>
            <a:p>
              <a:pPr algn="ctr"/>
              <a:endParaRPr lang="zh-CN" altLang="en-US" sz="3200" b="1"/>
            </a:p>
          </p:txBody>
        </p:sp>
        <p:sp>
          <p:nvSpPr>
            <p:cNvPr id="24" name="文本框 2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5" name="直接连接符 24"/>
          <p:cNvCxnSpPr>
            <a:stCxn id="23" idx="6"/>
          </p:cNvCxnSpPr>
          <p:nvPr/>
        </p:nvCxnSpPr>
        <p:spPr>
          <a:xfrm>
            <a:off x="2534033" y="4471134"/>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zh-CN" altLang="en-US" sz="2400" dirty="0" smtClean="0"/>
              <a:t>图形与配色</a:t>
            </a:r>
            <a:endParaRPr lang="zh-CN" altLang="en-US" sz="2400" dirty="0"/>
          </a:p>
        </p:txBody>
      </p:sp>
      <p:grpSp>
        <p:nvGrpSpPr>
          <p:cNvPr id="32" name="组合 31"/>
          <p:cNvGrpSpPr/>
          <p:nvPr/>
        </p:nvGrpSpPr>
        <p:grpSpPr>
          <a:xfrm>
            <a:off x="1841535" y="4983444"/>
            <a:ext cx="843427" cy="443226"/>
            <a:chOff x="666810" y="2586037"/>
            <a:chExt cx="468000" cy="245937"/>
          </a:xfrm>
        </p:grpSpPr>
        <p:sp>
          <p:nvSpPr>
            <p:cNvPr id="33" name="Freeform 10"/>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noAutofit/>
            </a:bodyPr>
            <a:lstStyle/>
            <a:p>
              <a:pPr algn="ctr"/>
              <a:endParaRPr lang="zh-CN" altLang="en-US" sz="3200" b="1"/>
            </a:p>
          </p:txBody>
        </p:sp>
        <p:sp>
          <p:nvSpPr>
            <p:cNvPr id="34" name="文本框 3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35" name="直接连接符 34"/>
          <p:cNvCxnSpPr>
            <a:stCxn id="33" idx="6"/>
          </p:cNvCxnSpPr>
          <p:nvPr/>
        </p:nvCxnSpPr>
        <p:spPr>
          <a:xfrm>
            <a:off x="2534033" y="5391109"/>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915073" y="4954628"/>
            <a:ext cx="4387392" cy="461665"/>
          </a:xfrm>
          <a:prstGeom prst="rect">
            <a:avLst/>
          </a:prstGeom>
          <a:noFill/>
        </p:spPr>
        <p:txBody>
          <a:bodyPr wrap="square" rtlCol="0">
            <a:spAutoFit/>
          </a:bodyPr>
          <a:lstStyle/>
          <a:p>
            <a:r>
              <a:rPr lang="zh-CN" altLang="en-US" sz="2400" dirty="0" smtClean="0"/>
              <a:t>图片处理及排版</a:t>
            </a:r>
            <a:endParaRPr lang="zh-CN" altLang="en-US" sz="2400" dirty="0"/>
          </a:p>
        </p:txBody>
      </p:sp>
    </p:spTree>
  </p:cSld>
  <p:clrMapOvr>
    <a:masterClrMapping/>
  </p:clrMapOvr>
  <p:transition spd="slow">
    <p:push/>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0" name="Picture 37"/>
          <p:cNvPicPr/>
          <p:nvPr/>
        </p:nvPicPr>
        <p:blipFill>
          <a:blip r:embed="rId1"/>
          <a:stretch>
            <a:fillRect/>
          </a:stretch>
        </p:blipFill>
        <p:spPr>
          <a:xfrm>
            <a:off x="1001270" y="4030595"/>
            <a:ext cx="3252150" cy="2425950"/>
          </a:xfrm>
          <a:prstGeom prst="rect">
            <a:avLst/>
          </a:prstGeom>
          <a:ln>
            <a:noFill/>
          </a:ln>
        </p:spPr>
      </p:pic>
      <p:grpSp>
        <p:nvGrpSpPr>
          <p:cNvPr id="2" name="Group 1"/>
          <p:cNvGrpSpPr/>
          <p:nvPr/>
        </p:nvGrpSpPr>
        <p:grpSpPr>
          <a:xfrm>
            <a:off x="181610" y="1786255"/>
            <a:ext cx="4041775" cy="2080260"/>
            <a:chOff x="183" y="1749"/>
            <a:chExt cx="6365" cy="3276"/>
          </a:xfrm>
        </p:grpSpPr>
        <p:pic>
          <p:nvPicPr>
            <p:cNvPr id="127" name="Picture 26"/>
            <p:cNvPicPr/>
            <p:nvPr/>
          </p:nvPicPr>
          <p:blipFill>
            <a:blip r:embed="rId2"/>
            <a:stretch>
              <a:fillRect/>
            </a:stretch>
          </p:blipFill>
          <p:spPr>
            <a:xfrm>
              <a:off x="1474" y="1749"/>
              <a:ext cx="5075" cy="2547"/>
            </a:xfrm>
            <a:prstGeom prst="rect">
              <a:avLst/>
            </a:prstGeom>
            <a:ln>
              <a:noFill/>
            </a:ln>
          </p:spPr>
        </p:pic>
        <p:sp>
          <p:nvSpPr>
            <p:cNvPr id="128" name="CustomShape 20"/>
            <p:cNvSpPr/>
            <p:nvPr/>
          </p:nvSpPr>
          <p:spPr>
            <a:xfrm>
              <a:off x="2855" y="4267"/>
              <a:ext cx="2998" cy="429"/>
            </a:xfrm>
            <a:prstGeom prst="rect">
              <a:avLst/>
            </a:prstGeom>
            <a:noFill/>
            <a:ln>
              <a:noFill/>
            </a:ln>
          </p:spPr>
          <p:style>
            <a:lnRef idx="0">
              <a:srgbClr val="FFFFFF"/>
            </a:lnRef>
            <a:fillRef idx="0">
              <a:srgbClr val="FFFFFF"/>
            </a:fillRef>
            <a:effectRef idx="0">
              <a:srgbClr val="FFFFFF"/>
            </a:effectRef>
            <a:fontRef idx="minor"/>
          </p:style>
          <p:txBody>
            <a:bodyPr lIns="67500" tIns="33750" rIns="67500" bIns="33750"/>
            <a:p>
              <a:pPr>
                <a:lnSpc>
                  <a:spcPct val="100000"/>
                </a:lnSpc>
              </a:pPr>
              <a:r>
                <a:rPr lang="en-US" sz="1350" b="0" strike="noStrike" spc="-1">
                  <a:solidFill>
                    <a:srgbClr val="000000"/>
                  </a:solidFill>
                  <a:uFill>
                    <a:solidFill>
                      <a:srgbClr val="FFFFFF"/>
                    </a:solidFill>
                  </a:uFill>
                  <a:latin typeface="Calibri" panose="020F0502020204030204" pitchFamily="34" charset="0"/>
                  <a:ea typeface="DejaVu Sans" charset="0"/>
                </a:rPr>
                <a:t>longitude（</a:t>
              </a:r>
              <a:r>
                <a:rPr lang="en-US" sz="1350" spc="-1">
                  <a:solidFill>
                    <a:srgbClr val="000000"/>
                  </a:solidFill>
                  <a:uFill>
                    <a:solidFill>
                      <a:srgbClr val="FFFFFF"/>
                    </a:solidFill>
                  </a:uFill>
                  <a:latin typeface="Calibri" panose="020F0502020204030204" pitchFamily="34" charset="0"/>
                  <a:ea typeface="DejaVu Sans" charset="0"/>
                  <a:sym typeface="+mn-ea"/>
                </a:rPr>
                <a:t>θ</a:t>
              </a:r>
              <a:r>
                <a:rPr lang="en-US" sz="1350" b="0" strike="noStrike" spc="-1">
                  <a:solidFill>
                    <a:srgbClr val="000000"/>
                  </a:solidFill>
                  <a:uFill>
                    <a:solidFill>
                      <a:srgbClr val="FFFFFF"/>
                    </a:solidFill>
                  </a:uFill>
                  <a:latin typeface="Ubuntu"/>
                  <a:ea typeface="DejaVu Sans" charset="0"/>
                </a:rPr>
                <a:t>）</a:t>
              </a:r>
              <a:endParaRPr lang="en-US" sz="1350" b="0" strike="noStrike" spc="-1">
                <a:solidFill>
                  <a:srgbClr val="000000"/>
                </a:solidFill>
                <a:uFill>
                  <a:solidFill>
                    <a:srgbClr val="FFFFFF"/>
                  </a:solidFill>
                </a:uFill>
                <a:latin typeface="Arial" panose="02080604020202020204" charset="0"/>
              </a:endParaRPr>
            </a:p>
          </p:txBody>
        </p:sp>
        <p:sp>
          <p:nvSpPr>
            <p:cNvPr id="129" name="CustomShape 21"/>
            <p:cNvSpPr/>
            <p:nvPr/>
          </p:nvSpPr>
          <p:spPr>
            <a:xfrm>
              <a:off x="183" y="2758"/>
              <a:ext cx="2998" cy="753"/>
            </a:xfrm>
            <a:prstGeom prst="rect">
              <a:avLst/>
            </a:prstGeom>
            <a:noFill/>
            <a:ln>
              <a:noFill/>
            </a:ln>
          </p:spPr>
          <p:style>
            <a:lnRef idx="0">
              <a:srgbClr val="FFFFFF"/>
            </a:lnRef>
            <a:fillRef idx="0">
              <a:srgbClr val="FFFFFF"/>
            </a:fillRef>
            <a:effectRef idx="0">
              <a:srgbClr val="FFFFFF"/>
            </a:effectRef>
            <a:fontRef idx="minor"/>
          </p:style>
          <p:txBody>
            <a:bodyPr lIns="67500" tIns="33750" rIns="67500" bIns="33750"/>
            <a:p>
              <a:pPr>
                <a:lnSpc>
                  <a:spcPct val="100000"/>
                </a:lnSpc>
              </a:pPr>
              <a:r>
                <a:rPr lang="en-US" sz="1350" b="0" strike="noStrike" spc="-1">
                  <a:solidFill>
                    <a:srgbClr val="000000"/>
                  </a:solidFill>
                  <a:uFill>
                    <a:solidFill>
                      <a:srgbClr val="FFFFFF"/>
                    </a:solidFill>
                  </a:uFill>
                  <a:latin typeface="Calibri" panose="020F0502020204030204" pitchFamily="34" charset="0"/>
                  <a:ea typeface="DejaVu Sans" charset="0"/>
                </a:rPr>
                <a:t>latitude</a:t>
              </a:r>
              <a:endParaRPr lang="en-US" sz="1350" b="0" strike="noStrike" spc="-1">
                <a:solidFill>
                  <a:srgbClr val="000000"/>
                </a:solidFill>
                <a:uFill>
                  <a:solidFill>
                    <a:srgbClr val="FFFFFF"/>
                  </a:solidFill>
                </a:uFill>
                <a:latin typeface="Arial" panose="02080604020202020204" charset="0"/>
              </a:endParaRPr>
            </a:p>
            <a:p>
              <a:pPr>
                <a:lnSpc>
                  <a:spcPct val="100000"/>
                </a:lnSpc>
              </a:pPr>
              <a:r>
                <a:rPr lang="en-US" sz="1350" b="0" strike="noStrike" spc="-1">
                  <a:solidFill>
                    <a:srgbClr val="000000"/>
                  </a:solidFill>
                  <a:uFill>
                    <a:solidFill>
                      <a:srgbClr val="FFFFFF"/>
                    </a:solidFill>
                  </a:uFill>
                  <a:latin typeface="Calibri" panose="020F0502020204030204" pitchFamily="34" charset="0"/>
                  <a:ea typeface="DejaVu Sans" charset="0"/>
                </a:rPr>
                <a:t>（</a:t>
              </a:r>
              <a:r>
                <a:rPr lang="en-US" sz="1350" spc="-1">
                  <a:solidFill>
                    <a:srgbClr val="000000"/>
                  </a:solidFill>
                  <a:uFill>
                    <a:solidFill>
                      <a:srgbClr val="FFFFFF"/>
                    </a:solidFill>
                  </a:uFill>
                  <a:latin typeface="Ubuntu"/>
                  <a:ea typeface="DejaVu Sans" charset="0"/>
                  <a:sym typeface="+mn-ea"/>
                </a:rPr>
                <a:t>Ø</a:t>
              </a:r>
              <a:r>
                <a:rPr lang="en-US" sz="1350" b="0" strike="noStrike" spc="-1">
                  <a:solidFill>
                    <a:srgbClr val="000000"/>
                  </a:solidFill>
                  <a:uFill>
                    <a:solidFill>
                      <a:srgbClr val="FFFFFF"/>
                    </a:solidFill>
                  </a:uFill>
                  <a:latin typeface="Calibri" panose="020F0502020204030204" pitchFamily="34" charset="0"/>
                  <a:ea typeface="DejaVu Sans" charset="0"/>
                </a:rPr>
                <a:t>）</a:t>
              </a:r>
              <a:endParaRPr lang="en-US" sz="1350" b="0" strike="noStrike" spc="-1">
                <a:solidFill>
                  <a:srgbClr val="000000"/>
                </a:solidFill>
                <a:uFill>
                  <a:solidFill>
                    <a:srgbClr val="FFFFFF"/>
                  </a:solidFill>
                </a:uFill>
                <a:latin typeface="Arial" panose="02080604020202020204" charset="0"/>
              </a:endParaRPr>
            </a:p>
          </p:txBody>
        </p:sp>
        <p:sp>
          <p:nvSpPr>
            <p:cNvPr id="131" name="CustomShape 22"/>
            <p:cNvSpPr/>
            <p:nvPr/>
          </p:nvSpPr>
          <p:spPr>
            <a:xfrm>
              <a:off x="3705" y="4735"/>
              <a:ext cx="429" cy="290"/>
            </a:xfrm>
            <a:prstGeom prst="downArrow">
              <a:avLst>
                <a:gd name="adj1" fmla="val 50000"/>
                <a:gd name="adj2" fmla="val 50000"/>
              </a:avLst>
            </a:prstGeom>
            <a:solidFill>
              <a:srgbClr val="FF0000"/>
            </a:solidFill>
            <a:ln>
              <a:solidFill>
                <a:srgbClr val="FF0000"/>
              </a:solidFill>
              <a:round/>
            </a:ln>
          </p:spPr>
          <p:style>
            <a:lnRef idx="2">
              <a:schemeClr val="accent1">
                <a:shade val="50000"/>
              </a:schemeClr>
            </a:lnRef>
            <a:fillRef idx="1">
              <a:schemeClr val="accent1"/>
            </a:fillRef>
            <a:effectRef idx="0">
              <a:schemeClr val="accent1"/>
            </a:effectRef>
            <a:fontRef idx="minor"/>
          </p:style>
        </p:sp>
      </p:grpSp>
      <p:grpSp>
        <p:nvGrpSpPr>
          <p:cNvPr id="4" name="Group 3"/>
          <p:cNvGrpSpPr/>
          <p:nvPr/>
        </p:nvGrpSpPr>
        <p:grpSpPr>
          <a:xfrm>
            <a:off x="4419600" y="1905000"/>
            <a:ext cx="4796790" cy="4751070"/>
            <a:chOff x="6460" y="1538"/>
            <a:chExt cx="7554" cy="7482"/>
          </a:xfrm>
        </p:grpSpPr>
        <p:sp>
          <p:nvSpPr>
            <p:cNvPr id="108" name="CustomShape 1"/>
            <p:cNvSpPr/>
            <p:nvPr/>
          </p:nvSpPr>
          <p:spPr>
            <a:xfrm rot="10800000">
              <a:off x="9137" y="8756"/>
              <a:ext cx="94" cy="265"/>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sp>
          <p:nvSpPr>
            <p:cNvPr id="109" name="CustomShape 2"/>
            <p:cNvSpPr/>
            <p:nvPr/>
          </p:nvSpPr>
          <p:spPr>
            <a:xfrm rot="4200000">
              <a:off x="7140" y="3030"/>
              <a:ext cx="3265" cy="3265"/>
            </a:xfrm>
            <a:prstGeom prst="arc">
              <a:avLst>
                <a:gd name="adj1" fmla="val 16200000"/>
                <a:gd name="adj2" fmla="val 0"/>
              </a:avLst>
            </a:prstGeom>
            <a:noFill/>
            <a:ln>
              <a:solidFill>
                <a:srgbClr val="4A7EBB"/>
              </a:solidFill>
              <a:custDash>
                <a:ds d="3500000" sp="1000000"/>
              </a:custDash>
              <a:round/>
            </a:ln>
          </p:spPr>
          <p:style>
            <a:lnRef idx="1">
              <a:schemeClr val="accent1"/>
            </a:lnRef>
            <a:fillRef idx="0">
              <a:schemeClr val="accent1"/>
            </a:fillRef>
            <a:effectRef idx="0">
              <a:schemeClr val="accent1"/>
            </a:effectRef>
            <a:fontRef idx="minor"/>
          </p:style>
        </p:sp>
        <p:sp>
          <p:nvSpPr>
            <p:cNvPr id="110" name="CustomShape 3"/>
            <p:cNvSpPr/>
            <p:nvPr/>
          </p:nvSpPr>
          <p:spPr>
            <a:xfrm>
              <a:off x="7199" y="2975"/>
              <a:ext cx="3932" cy="4085"/>
            </a:xfrm>
            <a:prstGeom prst="ellipse">
              <a:avLst/>
            </a:prstGeom>
            <a:noFill/>
            <a:ln>
              <a:solidFill>
                <a:schemeClr val="bg2">
                  <a:lumMod val="10000"/>
                </a:schemeClr>
              </a:solidFill>
              <a:round/>
            </a:ln>
          </p:spPr>
          <p:style>
            <a:lnRef idx="2">
              <a:schemeClr val="accent1">
                <a:shade val="50000"/>
              </a:schemeClr>
            </a:lnRef>
            <a:fillRef idx="1">
              <a:schemeClr val="accent1"/>
            </a:fillRef>
            <a:effectRef idx="0">
              <a:schemeClr val="accent1"/>
            </a:effectRef>
            <a:fontRef idx="minor"/>
          </p:style>
        </p:sp>
        <p:sp>
          <p:nvSpPr>
            <p:cNvPr id="111" name="Line 4"/>
            <p:cNvSpPr/>
            <p:nvPr/>
          </p:nvSpPr>
          <p:spPr>
            <a:xfrm>
              <a:off x="9185" y="5017"/>
              <a:ext cx="4488" cy="0"/>
            </a:xfrm>
            <a:prstGeom prst="line">
              <a:avLst/>
            </a:prstGeom>
            <a:ln w="28440">
              <a:solidFill>
                <a:schemeClr val="tx1"/>
              </a:solidFill>
              <a:round/>
            </a:ln>
          </p:spPr>
          <p:style>
            <a:lnRef idx="1">
              <a:schemeClr val="accent1"/>
            </a:lnRef>
            <a:fillRef idx="0">
              <a:schemeClr val="accent1"/>
            </a:fillRef>
            <a:effectRef idx="0">
              <a:schemeClr val="accent1"/>
            </a:effectRef>
            <a:fontRef idx="minor"/>
          </p:style>
        </p:sp>
        <p:sp>
          <p:nvSpPr>
            <p:cNvPr id="112" name="Line 5"/>
            <p:cNvSpPr/>
            <p:nvPr/>
          </p:nvSpPr>
          <p:spPr>
            <a:xfrm flipV="1">
              <a:off x="9166" y="1981"/>
              <a:ext cx="3037" cy="3036"/>
            </a:xfrm>
            <a:prstGeom prst="line">
              <a:avLst/>
            </a:prstGeom>
            <a:ln w="28440">
              <a:solidFill>
                <a:schemeClr val="tx1"/>
              </a:solidFill>
              <a:round/>
            </a:ln>
          </p:spPr>
          <p:style>
            <a:lnRef idx="1">
              <a:schemeClr val="accent1"/>
            </a:lnRef>
            <a:fillRef idx="0">
              <a:schemeClr val="accent1"/>
            </a:fillRef>
            <a:effectRef idx="0">
              <a:schemeClr val="accent1"/>
            </a:effectRef>
            <a:fontRef idx="minor"/>
          </p:style>
        </p:sp>
        <p:sp>
          <p:nvSpPr>
            <p:cNvPr id="113" name="Line 6"/>
            <p:cNvSpPr/>
            <p:nvPr/>
          </p:nvSpPr>
          <p:spPr>
            <a:xfrm flipV="1">
              <a:off x="9166" y="4998"/>
              <a:ext cx="0" cy="3743"/>
            </a:xfrm>
            <a:prstGeom prst="line">
              <a:avLst/>
            </a:prstGeom>
            <a:ln w="28440">
              <a:solidFill>
                <a:schemeClr val="tx1"/>
              </a:solidFill>
              <a:round/>
            </a:ln>
          </p:spPr>
          <p:style>
            <a:lnRef idx="1">
              <a:schemeClr val="accent1"/>
            </a:lnRef>
            <a:fillRef idx="0">
              <a:schemeClr val="accent1"/>
            </a:fillRef>
            <a:effectRef idx="0">
              <a:schemeClr val="accent1"/>
            </a:effectRef>
            <a:fontRef idx="minor"/>
          </p:style>
        </p:sp>
        <p:sp>
          <p:nvSpPr>
            <p:cNvPr id="114" name="CustomShape 7"/>
            <p:cNvSpPr/>
            <p:nvPr/>
          </p:nvSpPr>
          <p:spPr>
            <a:xfrm>
              <a:off x="13310" y="5151"/>
              <a:ext cx="705" cy="537"/>
            </a:xfrm>
            <a:prstGeom prst="rect">
              <a:avLst/>
            </a:prstGeom>
            <a:noFill/>
            <a:ln>
              <a:noFill/>
            </a:ln>
          </p:spPr>
          <p:style>
            <a:lnRef idx="0">
              <a:srgbClr val="FFFFFF"/>
            </a:lnRef>
            <a:fillRef idx="0">
              <a:srgbClr val="FFFFFF"/>
            </a:fillRef>
            <a:effectRef idx="0">
              <a:srgbClr val="FFFFFF"/>
            </a:effectRef>
            <a:fontRef idx="minor"/>
          </p:style>
          <p:txBody>
            <a:bodyPr lIns="67500" tIns="33750" rIns="67500" bIns="33750"/>
            <a:p>
              <a:pPr>
                <a:lnSpc>
                  <a:spcPct val="100000"/>
                </a:lnSpc>
              </a:pPr>
              <a:r>
                <a:rPr lang="en-US" b="0" strike="noStrike" spc="-1">
                  <a:solidFill>
                    <a:srgbClr val="000000"/>
                  </a:solidFill>
                  <a:uFill>
                    <a:solidFill>
                      <a:srgbClr val="FFFFFF"/>
                    </a:solidFill>
                  </a:uFill>
                  <a:latin typeface="Ubuntu Mono"/>
                  <a:ea typeface="DejaVu Sans" charset="0"/>
                </a:rPr>
                <a:t>x</a:t>
              </a:r>
              <a:endParaRPr lang="en-US" sz="1350" b="0" strike="noStrike" spc="-1">
                <a:solidFill>
                  <a:srgbClr val="000000"/>
                </a:solidFill>
                <a:uFill>
                  <a:solidFill>
                    <a:srgbClr val="FFFFFF"/>
                  </a:solidFill>
                </a:uFill>
                <a:latin typeface="Arial" panose="02080604020202020204" charset="0"/>
              </a:endParaRPr>
            </a:p>
          </p:txBody>
        </p:sp>
        <p:sp>
          <p:nvSpPr>
            <p:cNvPr id="115" name="CustomShape 8"/>
            <p:cNvSpPr/>
            <p:nvPr/>
          </p:nvSpPr>
          <p:spPr>
            <a:xfrm>
              <a:off x="9392" y="8204"/>
              <a:ext cx="705" cy="537"/>
            </a:xfrm>
            <a:prstGeom prst="rect">
              <a:avLst/>
            </a:prstGeom>
            <a:noFill/>
            <a:ln>
              <a:noFill/>
            </a:ln>
          </p:spPr>
          <p:style>
            <a:lnRef idx="0">
              <a:srgbClr val="FFFFFF"/>
            </a:lnRef>
            <a:fillRef idx="0">
              <a:srgbClr val="FFFFFF"/>
            </a:fillRef>
            <a:effectRef idx="0">
              <a:srgbClr val="FFFFFF"/>
            </a:effectRef>
            <a:fontRef idx="minor"/>
          </p:style>
          <p:txBody>
            <a:bodyPr lIns="67500" tIns="33750" rIns="67500" bIns="33750"/>
            <a:p>
              <a:pPr>
                <a:lnSpc>
                  <a:spcPct val="100000"/>
                </a:lnSpc>
              </a:pPr>
              <a:r>
                <a:rPr lang="en-US" b="0" strike="noStrike" spc="-1">
                  <a:solidFill>
                    <a:srgbClr val="000000"/>
                  </a:solidFill>
                  <a:uFill>
                    <a:solidFill>
                      <a:srgbClr val="FFFFFF"/>
                    </a:solidFill>
                  </a:uFill>
                  <a:latin typeface="Ubuntu Mono"/>
                  <a:ea typeface="DejaVu Sans" charset="0"/>
                </a:rPr>
                <a:t>y</a:t>
              </a:r>
              <a:endParaRPr lang="en-US" sz="1350" b="0" strike="noStrike" spc="-1">
                <a:solidFill>
                  <a:srgbClr val="000000"/>
                </a:solidFill>
                <a:uFill>
                  <a:solidFill>
                    <a:srgbClr val="FFFFFF"/>
                  </a:solidFill>
                </a:uFill>
                <a:latin typeface="Arial" panose="02080604020202020204" charset="0"/>
              </a:endParaRPr>
            </a:p>
          </p:txBody>
        </p:sp>
        <p:sp>
          <p:nvSpPr>
            <p:cNvPr id="116" name="CustomShape 9"/>
            <p:cNvSpPr/>
            <p:nvPr/>
          </p:nvSpPr>
          <p:spPr>
            <a:xfrm>
              <a:off x="12349" y="1900"/>
              <a:ext cx="705" cy="537"/>
            </a:xfrm>
            <a:prstGeom prst="rect">
              <a:avLst/>
            </a:prstGeom>
            <a:noFill/>
            <a:ln>
              <a:noFill/>
            </a:ln>
          </p:spPr>
          <p:style>
            <a:lnRef idx="0">
              <a:srgbClr val="FFFFFF"/>
            </a:lnRef>
            <a:fillRef idx="0">
              <a:srgbClr val="FFFFFF"/>
            </a:fillRef>
            <a:effectRef idx="0">
              <a:srgbClr val="FFFFFF"/>
            </a:effectRef>
            <a:fontRef idx="minor"/>
          </p:style>
          <p:txBody>
            <a:bodyPr lIns="67500" tIns="33750" rIns="67500" bIns="33750"/>
            <a:p>
              <a:pPr>
                <a:lnSpc>
                  <a:spcPct val="100000"/>
                </a:lnSpc>
              </a:pPr>
              <a:r>
                <a:rPr lang="en-US" b="0" strike="noStrike" spc="-1">
                  <a:solidFill>
                    <a:srgbClr val="000000"/>
                  </a:solidFill>
                  <a:uFill>
                    <a:solidFill>
                      <a:srgbClr val="FFFFFF"/>
                    </a:solidFill>
                  </a:uFill>
                  <a:latin typeface="Ubuntu Mono"/>
                  <a:ea typeface="DejaVu Sans" charset="0"/>
                </a:rPr>
                <a:t>z</a:t>
              </a:r>
              <a:endParaRPr lang="en-US" sz="1350" b="0" strike="noStrike" spc="-1">
                <a:solidFill>
                  <a:srgbClr val="000000"/>
                </a:solidFill>
                <a:uFill>
                  <a:solidFill>
                    <a:srgbClr val="FFFFFF"/>
                  </a:solidFill>
                </a:uFill>
                <a:latin typeface="Arial" panose="02080604020202020204" charset="0"/>
              </a:endParaRPr>
            </a:p>
          </p:txBody>
        </p:sp>
        <p:sp>
          <p:nvSpPr>
            <p:cNvPr id="117" name="CustomShape 10"/>
            <p:cNvSpPr/>
            <p:nvPr/>
          </p:nvSpPr>
          <p:spPr>
            <a:xfrm>
              <a:off x="9319" y="2611"/>
              <a:ext cx="2444" cy="2080"/>
            </a:xfrm>
            <a:prstGeom prst="rect">
              <a:avLst/>
            </a:prstGeom>
            <a:noFill/>
            <a:ln>
              <a:round/>
            </a:ln>
          </p:spPr>
          <p:style>
            <a:lnRef idx="2">
              <a:schemeClr val="accent1">
                <a:shade val="50000"/>
              </a:schemeClr>
            </a:lnRef>
            <a:fillRef idx="1">
              <a:schemeClr val="accent1"/>
            </a:fillRef>
            <a:effectRef idx="0">
              <a:schemeClr val="accent1"/>
            </a:effectRef>
            <a:fontRef idx="minor"/>
          </p:style>
        </p:sp>
        <p:sp>
          <p:nvSpPr>
            <p:cNvPr id="118" name="CustomShape 11"/>
            <p:cNvSpPr/>
            <p:nvPr/>
          </p:nvSpPr>
          <p:spPr>
            <a:xfrm>
              <a:off x="9406" y="2546"/>
              <a:ext cx="1354" cy="537"/>
            </a:xfrm>
            <a:prstGeom prst="rect">
              <a:avLst/>
            </a:prstGeom>
            <a:noFill/>
            <a:ln>
              <a:noFill/>
            </a:ln>
          </p:spPr>
          <p:style>
            <a:lnRef idx="0">
              <a:srgbClr val="FFFFFF"/>
            </a:lnRef>
            <a:fillRef idx="0">
              <a:srgbClr val="FFFFFF"/>
            </a:fillRef>
            <a:effectRef idx="0">
              <a:srgbClr val="FFFFFF"/>
            </a:effectRef>
            <a:fontRef idx="minor"/>
          </p:style>
          <p:txBody>
            <a:bodyPr lIns="67500" tIns="33750" rIns="67500" bIns="33750"/>
            <a:p>
              <a:pPr>
                <a:lnSpc>
                  <a:spcPct val="100000"/>
                </a:lnSpc>
              </a:pPr>
              <a:r>
                <a:rPr lang="en-US" b="0" strike="noStrike" spc="-1">
                  <a:solidFill>
                    <a:srgbClr val="000000"/>
                  </a:solidFill>
                  <a:uFill>
                    <a:solidFill>
                      <a:srgbClr val="FFFFFF"/>
                    </a:solidFill>
                  </a:uFill>
                  <a:latin typeface="Ubuntu Mono"/>
                  <a:ea typeface="DejaVu Sans" charset="0"/>
                </a:rPr>
                <a:t>z = 1</a:t>
              </a:r>
              <a:endParaRPr lang="en-US" sz="1350" b="0" strike="noStrike" spc="-1">
                <a:solidFill>
                  <a:srgbClr val="000000"/>
                </a:solidFill>
                <a:uFill>
                  <a:solidFill>
                    <a:srgbClr val="FFFFFF"/>
                  </a:solidFill>
                </a:uFill>
                <a:latin typeface="Arial" panose="02080604020202020204" charset="0"/>
              </a:endParaRPr>
            </a:p>
          </p:txBody>
        </p:sp>
        <p:sp>
          <p:nvSpPr>
            <p:cNvPr id="119" name="CustomShape 12"/>
            <p:cNvSpPr/>
            <p:nvPr/>
          </p:nvSpPr>
          <p:spPr>
            <a:xfrm>
              <a:off x="10142" y="5500"/>
              <a:ext cx="378" cy="429"/>
            </a:xfrm>
            <a:prstGeom prst="rect">
              <a:avLst/>
            </a:prstGeom>
            <a:noFill/>
            <a:ln>
              <a:noFill/>
            </a:ln>
          </p:spPr>
          <p:style>
            <a:lnRef idx="0">
              <a:srgbClr val="FFFFFF"/>
            </a:lnRef>
            <a:fillRef idx="0">
              <a:srgbClr val="FFFFFF"/>
            </a:fillRef>
            <a:effectRef idx="0">
              <a:srgbClr val="FFFFFF"/>
            </a:effectRef>
            <a:fontRef idx="minor"/>
          </p:style>
          <p:txBody>
            <a:bodyPr wrap="none" lIns="67500" tIns="33750" rIns="67500" bIns="33750"/>
            <a:p>
              <a:pPr>
                <a:lnSpc>
                  <a:spcPct val="100000"/>
                </a:lnSpc>
              </a:pPr>
              <a:r>
                <a:rPr lang="en-US" sz="1350" b="0" strike="noStrike" spc="-1">
                  <a:solidFill>
                    <a:srgbClr val="000000"/>
                  </a:solidFill>
                  <a:uFill>
                    <a:solidFill>
                      <a:srgbClr val="FFFFFF"/>
                    </a:solidFill>
                  </a:uFill>
                  <a:latin typeface="Calibri" panose="020F0502020204030204" pitchFamily="34" charset="0"/>
                  <a:ea typeface="DejaVu Sans" charset="0"/>
                </a:rPr>
                <a:t>θ</a:t>
              </a:r>
              <a:endParaRPr lang="en-US" sz="1350" b="0" strike="noStrike" spc="-1">
                <a:solidFill>
                  <a:srgbClr val="000000"/>
                </a:solidFill>
                <a:uFill>
                  <a:solidFill>
                    <a:srgbClr val="FFFFFF"/>
                  </a:solidFill>
                </a:uFill>
                <a:latin typeface="Arial" panose="02080604020202020204" charset="0"/>
              </a:endParaRPr>
            </a:p>
          </p:txBody>
        </p:sp>
        <p:sp>
          <p:nvSpPr>
            <p:cNvPr id="120" name="CustomShape 13"/>
            <p:cNvSpPr/>
            <p:nvPr/>
          </p:nvSpPr>
          <p:spPr>
            <a:xfrm rot="20700000">
              <a:off x="10269" y="3984"/>
              <a:ext cx="94" cy="265"/>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sp>
          <p:nvSpPr>
            <p:cNvPr id="121" name="CustomShape 14"/>
            <p:cNvSpPr/>
            <p:nvPr/>
          </p:nvSpPr>
          <p:spPr>
            <a:xfrm rot="16020000">
              <a:off x="9257" y="6028"/>
              <a:ext cx="94" cy="265"/>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sp>
          <p:nvSpPr>
            <p:cNvPr id="122" name="CustomShape 15"/>
            <p:cNvSpPr/>
            <p:nvPr/>
          </p:nvSpPr>
          <p:spPr>
            <a:xfrm rot="1980000">
              <a:off x="9210" y="3150"/>
              <a:ext cx="2412" cy="2412"/>
            </a:xfrm>
            <a:prstGeom prst="arc">
              <a:avLst>
                <a:gd name="adj1" fmla="val 16200000"/>
                <a:gd name="adj2" fmla="val 0"/>
              </a:avLst>
            </a:prstGeom>
            <a:noFill/>
            <a:ln>
              <a:solidFill>
                <a:srgbClr val="4A7EBB"/>
              </a:solidFill>
              <a:custDash>
                <a:ds d="3500000" sp="1000000"/>
              </a:custDash>
              <a:round/>
            </a:ln>
          </p:spPr>
          <p:style>
            <a:lnRef idx="1">
              <a:schemeClr val="accent1"/>
            </a:lnRef>
            <a:fillRef idx="0">
              <a:schemeClr val="accent1"/>
            </a:fillRef>
            <a:effectRef idx="0">
              <a:schemeClr val="accent1"/>
            </a:effectRef>
            <a:fontRef idx="minor"/>
          </p:style>
        </p:sp>
        <p:sp>
          <p:nvSpPr>
            <p:cNvPr id="123" name="CustomShape 16"/>
            <p:cNvSpPr/>
            <p:nvPr/>
          </p:nvSpPr>
          <p:spPr>
            <a:xfrm rot="18900000">
              <a:off x="11014" y="3162"/>
              <a:ext cx="94" cy="265"/>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sp>
          <p:nvSpPr>
            <p:cNvPr id="124" name="CustomShape 17"/>
            <p:cNvSpPr/>
            <p:nvPr/>
          </p:nvSpPr>
          <p:spPr>
            <a:xfrm>
              <a:off x="11141" y="3839"/>
              <a:ext cx="423" cy="429"/>
            </a:xfrm>
            <a:prstGeom prst="rect">
              <a:avLst/>
            </a:prstGeom>
            <a:noFill/>
            <a:ln>
              <a:noFill/>
            </a:ln>
          </p:spPr>
          <p:style>
            <a:lnRef idx="0">
              <a:srgbClr val="FFFFFF"/>
            </a:lnRef>
            <a:fillRef idx="0">
              <a:srgbClr val="FFFFFF"/>
            </a:fillRef>
            <a:effectRef idx="0">
              <a:srgbClr val="FFFFFF"/>
            </a:effectRef>
            <a:fontRef idx="minor"/>
          </p:style>
          <p:txBody>
            <a:bodyPr wrap="none" lIns="67500" tIns="33750" rIns="67500" bIns="33750"/>
            <a:p>
              <a:pPr>
                <a:lnSpc>
                  <a:spcPct val="100000"/>
                </a:lnSpc>
              </a:pPr>
              <a:r>
                <a:rPr lang="en-US" sz="1350" b="0" strike="noStrike" spc="-1">
                  <a:solidFill>
                    <a:srgbClr val="000000"/>
                  </a:solidFill>
                  <a:uFill>
                    <a:solidFill>
                      <a:srgbClr val="FFFFFF"/>
                    </a:solidFill>
                  </a:uFill>
                  <a:latin typeface="Ubuntu"/>
                  <a:ea typeface="DejaVu Sans" charset="0"/>
                </a:rPr>
                <a:t>Ø</a:t>
              </a:r>
              <a:endParaRPr lang="en-US" sz="1350" b="0" strike="noStrike" spc="-1">
                <a:solidFill>
                  <a:srgbClr val="000000"/>
                </a:solidFill>
                <a:uFill>
                  <a:solidFill>
                    <a:srgbClr val="FFFFFF"/>
                  </a:solidFill>
                </a:uFill>
                <a:latin typeface="Arial" panose="02080604020202020204" charset="0"/>
              </a:endParaRPr>
            </a:p>
          </p:txBody>
        </p:sp>
        <p:sp>
          <p:nvSpPr>
            <p:cNvPr id="125" name="CustomShape 18"/>
            <p:cNvSpPr/>
            <p:nvPr/>
          </p:nvSpPr>
          <p:spPr>
            <a:xfrm rot="2700000">
              <a:off x="12238" y="1767"/>
              <a:ext cx="94" cy="265"/>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sp>
          <p:nvSpPr>
            <p:cNvPr id="126" name="CustomShape 19"/>
            <p:cNvSpPr/>
            <p:nvPr/>
          </p:nvSpPr>
          <p:spPr>
            <a:xfrm rot="5400000">
              <a:off x="13709" y="4878"/>
              <a:ext cx="94" cy="265"/>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sp>
          <p:nvSpPr>
            <p:cNvPr id="132" name="CustomShape 23"/>
            <p:cNvSpPr/>
            <p:nvPr/>
          </p:nvSpPr>
          <p:spPr>
            <a:xfrm>
              <a:off x="6460" y="1538"/>
              <a:ext cx="2998" cy="1077"/>
            </a:xfrm>
            <a:prstGeom prst="rect">
              <a:avLst/>
            </a:prstGeom>
            <a:noFill/>
            <a:ln>
              <a:noFill/>
            </a:ln>
          </p:spPr>
          <p:style>
            <a:lnRef idx="0">
              <a:srgbClr val="FFFFFF"/>
            </a:lnRef>
            <a:fillRef idx="0">
              <a:srgbClr val="FFFFFF"/>
            </a:fillRef>
            <a:effectRef idx="0">
              <a:srgbClr val="FFFFFF"/>
            </a:effectRef>
            <a:fontRef idx="minor"/>
          </p:style>
          <p:txBody>
            <a:bodyPr lIns="67500" tIns="33750" rIns="67500" bIns="33750"/>
            <a:p>
              <a:pPr>
                <a:lnSpc>
                  <a:spcPct val="100000"/>
                </a:lnSpc>
              </a:pPr>
              <a:r>
                <a:rPr lang="en-US" sz="1350" b="0" strike="noStrike" spc="-1">
                  <a:solidFill>
                    <a:srgbClr val="000000"/>
                  </a:solidFill>
                  <a:uFill>
                    <a:solidFill>
                      <a:srgbClr val="FFFFFF"/>
                    </a:solidFill>
                  </a:uFill>
                  <a:latin typeface="Calibri" panose="020F0502020204030204" pitchFamily="34" charset="0"/>
                  <a:ea typeface="DejaVu Sans" charset="0"/>
                </a:rPr>
                <a:t>   x = r cos </a:t>
              </a:r>
              <a:r>
                <a:rPr lang="en-US" sz="1350" spc="-1">
                  <a:solidFill>
                    <a:srgbClr val="000000"/>
                  </a:solidFill>
                  <a:uFill>
                    <a:solidFill>
                      <a:srgbClr val="FFFFFF"/>
                    </a:solidFill>
                  </a:uFill>
                  <a:latin typeface="Calibri" panose="020F0502020204030204" pitchFamily="34" charset="0"/>
                  <a:ea typeface="DejaVu Sans" charset="0"/>
                  <a:sym typeface="+mn-ea"/>
                </a:rPr>
                <a:t>ø</a:t>
              </a:r>
              <a:r>
                <a:rPr lang="en-US" sz="1350" b="0" strike="noStrike" spc="-1">
                  <a:solidFill>
                    <a:srgbClr val="000000"/>
                  </a:solidFill>
                  <a:uFill>
                    <a:solidFill>
                      <a:srgbClr val="FFFFFF"/>
                    </a:solidFill>
                  </a:uFill>
                  <a:latin typeface="Calibri" panose="020F0502020204030204" pitchFamily="34" charset="0"/>
                  <a:ea typeface="DejaVu Sans" charset="0"/>
                </a:rPr>
                <a:t> </a:t>
              </a:r>
              <a:r>
                <a:rPr lang="x-none" altLang="en-US" sz="1350" b="0" strike="noStrike" spc="-1">
                  <a:solidFill>
                    <a:srgbClr val="000000"/>
                  </a:solidFill>
                  <a:uFill>
                    <a:solidFill>
                      <a:srgbClr val="FFFFFF"/>
                    </a:solidFill>
                  </a:uFill>
                  <a:latin typeface="Calibri" panose="020F0502020204030204" pitchFamily="34" charset="0"/>
                  <a:ea typeface="DejaVu Sans" charset="0"/>
                </a:rPr>
                <a:t>cos</a:t>
              </a:r>
              <a:r>
                <a:rPr lang="en-US" sz="1350" b="0" strike="noStrike" spc="-1">
                  <a:solidFill>
                    <a:srgbClr val="000000"/>
                  </a:solidFill>
                  <a:uFill>
                    <a:solidFill>
                      <a:srgbClr val="FFFFFF"/>
                    </a:solidFill>
                  </a:uFill>
                  <a:latin typeface="Calibri" panose="020F0502020204030204" pitchFamily="34" charset="0"/>
                  <a:ea typeface="DejaVu Sans" charset="0"/>
                </a:rPr>
                <a:t> </a:t>
              </a:r>
              <a:r>
                <a:rPr lang="en-US" sz="1350" spc="-1">
                  <a:solidFill>
                    <a:srgbClr val="000000"/>
                  </a:solidFill>
                  <a:uFill>
                    <a:solidFill>
                      <a:srgbClr val="FFFFFF"/>
                    </a:solidFill>
                  </a:uFill>
                  <a:latin typeface="Calibri" panose="020F0502020204030204" pitchFamily="34" charset="0"/>
                  <a:ea typeface="DejaVu Sans" charset="0"/>
                  <a:sym typeface="+mn-ea"/>
                </a:rPr>
                <a:t>θ</a:t>
              </a:r>
              <a:endParaRPr lang="en-US" sz="1350" b="0" strike="noStrike" spc="-1">
                <a:solidFill>
                  <a:srgbClr val="000000"/>
                </a:solidFill>
                <a:uFill>
                  <a:solidFill>
                    <a:srgbClr val="FFFFFF"/>
                  </a:solidFill>
                </a:uFill>
                <a:latin typeface="Arial" panose="02080604020202020204" charset="0"/>
              </a:endParaRPr>
            </a:p>
            <a:p>
              <a:pPr>
                <a:lnSpc>
                  <a:spcPct val="100000"/>
                </a:lnSpc>
              </a:pPr>
              <a:r>
                <a:rPr lang="en-US" sz="1350" b="0" strike="noStrike" spc="-1">
                  <a:solidFill>
                    <a:srgbClr val="000000"/>
                  </a:solidFill>
                  <a:uFill>
                    <a:solidFill>
                      <a:srgbClr val="FFFFFF"/>
                    </a:solidFill>
                  </a:uFill>
                  <a:latin typeface="Calibri" panose="020F0502020204030204" pitchFamily="34" charset="0"/>
                  <a:ea typeface="DejaVu Sans" charset="0"/>
                </a:rPr>
                <a:t>   y = -r sin </a:t>
              </a:r>
              <a:r>
                <a:rPr lang="en-US" sz="1350" spc="-1">
                  <a:solidFill>
                    <a:srgbClr val="000000"/>
                  </a:solidFill>
                  <a:uFill>
                    <a:solidFill>
                      <a:srgbClr val="FFFFFF"/>
                    </a:solidFill>
                  </a:uFill>
                  <a:latin typeface="Calibri" panose="020F0502020204030204" pitchFamily="34" charset="0"/>
                  <a:ea typeface="DejaVu Sans" charset="0"/>
                  <a:sym typeface="+mn-ea"/>
                </a:rPr>
                <a:t>ø</a:t>
              </a:r>
              <a:endParaRPr lang="en-US" sz="1350" b="0" strike="noStrike" spc="-1">
                <a:solidFill>
                  <a:srgbClr val="000000"/>
                </a:solidFill>
                <a:uFill>
                  <a:solidFill>
                    <a:srgbClr val="FFFFFF"/>
                  </a:solidFill>
                </a:uFill>
                <a:latin typeface="Arial" panose="02080604020202020204" charset="0"/>
              </a:endParaRPr>
            </a:p>
            <a:p>
              <a:pPr>
                <a:lnSpc>
                  <a:spcPct val="100000"/>
                </a:lnSpc>
              </a:pPr>
              <a:r>
                <a:rPr lang="en-US" sz="1350" b="0" strike="noStrike" spc="-1">
                  <a:solidFill>
                    <a:srgbClr val="000000"/>
                  </a:solidFill>
                  <a:uFill>
                    <a:solidFill>
                      <a:srgbClr val="FFFFFF"/>
                    </a:solidFill>
                  </a:uFill>
                  <a:latin typeface="Calibri" panose="020F0502020204030204" pitchFamily="34" charset="0"/>
                  <a:ea typeface="DejaVu Sans" charset="0"/>
                </a:rPr>
                <a:t>   z =  r cos </a:t>
              </a:r>
              <a:r>
                <a:rPr lang="en-US" sz="1350" spc="-1">
                  <a:solidFill>
                    <a:srgbClr val="000000"/>
                  </a:solidFill>
                  <a:uFill>
                    <a:solidFill>
                      <a:srgbClr val="FFFFFF"/>
                    </a:solidFill>
                  </a:uFill>
                  <a:latin typeface="Calibri" panose="020F0502020204030204" pitchFamily="34" charset="0"/>
                  <a:ea typeface="DejaVu Sans" charset="0"/>
                  <a:sym typeface="+mn-ea"/>
                </a:rPr>
                <a:t>ø</a:t>
              </a:r>
              <a:r>
                <a:rPr lang="en-US" sz="1350" b="0" strike="noStrike" spc="-1">
                  <a:solidFill>
                    <a:srgbClr val="000000"/>
                  </a:solidFill>
                  <a:uFill>
                    <a:solidFill>
                      <a:srgbClr val="FFFFFF"/>
                    </a:solidFill>
                  </a:uFill>
                  <a:latin typeface="Calibri" panose="020F0502020204030204" pitchFamily="34" charset="0"/>
                  <a:ea typeface="DejaVu Sans" charset="0"/>
                </a:rPr>
                <a:t> </a:t>
              </a:r>
              <a:r>
                <a:rPr lang="x-none" altLang="en-US" sz="1350" b="0" strike="noStrike" spc="-1">
                  <a:solidFill>
                    <a:srgbClr val="000000"/>
                  </a:solidFill>
                  <a:uFill>
                    <a:solidFill>
                      <a:srgbClr val="FFFFFF"/>
                    </a:solidFill>
                  </a:uFill>
                  <a:latin typeface="Calibri" panose="020F0502020204030204" pitchFamily="34" charset="0"/>
                  <a:ea typeface="DejaVu Sans" charset="0"/>
                </a:rPr>
                <a:t>sin</a:t>
              </a:r>
              <a:r>
                <a:rPr lang="en-US" sz="1350" b="0" strike="noStrike" spc="-1">
                  <a:solidFill>
                    <a:srgbClr val="000000"/>
                  </a:solidFill>
                  <a:uFill>
                    <a:solidFill>
                      <a:srgbClr val="FFFFFF"/>
                    </a:solidFill>
                  </a:uFill>
                  <a:latin typeface="Calibri" panose="020F0502020204030204" pitchFamily="34" charset="0"/>
                  <a:ea typeface="DejaVu Sans" charset="0"/>
                </a:rPr>
                <a:t> </a:t>
              </a:r>
              <a:r>
                <a:rPr lang="en-US" sz="1350" spc="-1">
                  <a:solidFill>
                    <a:srgbClr val="000000"/>
                  </a:solidFill>
                  <a:uFill>
                    <a:solidFill>
                      <a:srgbClr val="FFFFFF"/>
                    </a:solidFill>
                  </a:uFill>
                  <a:latin typeface="Calibri" panose="020F0502020204030204" pitchFamily="34" charset="0"/>
                  <a:ea typeface="DejaVu Sans" charset="0"/>
                  <a:sym typeface="+mn-ea"/>
                </a:rPr>
                <a:t>θ</a:t>
              </a:r>
              <a:endParaRPr lang="en-US" sz="1350" b="0" strike="noStrike" spc="-1">
                <a:solidFill>
                  <a:srgbClr val="000000"/>
                </a:solidFill>
                <a:uFill>
                  <a:solidFill>
                    <a:srgbClr val="FFFFFF"/>
                  </a:solidFill>
                </a:uFill>
                <a:latin typeface="Arial" panose="02080604020202020204" charset="0"/>
              </a:endParaRPr>
            </a:p>
            <a:p>
              <a:pPr>
                <a:lnSpc>
                  <a:spcPct val="100000"/>
                </a:lnSpc>
              </a:pPr>
              <a:endParaRPr lang="en-US" sz="1350" b="0" strike="noStrike" spc="-1">
                <a:solidFill>
                  <a:srgbClr val="000000"/>
                </a:solidFill>
                <a:uFill>
                  <a:solidFill>
                    <a:srgbClr val="FFFFFF"/>
                  </a:solidFill>
                </a:uFill>
                <a:latin typeface="Arial" panose="02080604020202020204" charset="0"/>
              </a:endParaRPr>
            </a:p>
          </p:txBody>
        </p:sp>
      </p:grpSp>
      <p:sp>
        <p:nvSpPr>
          <p:cNvPr id="5" name="标题 2"/>
          <p:cNvSpPr>
            <a:spLocks noGrp="1"/>
          </p:cNvSpPr>
          <p:nvPr>
            <p:ph type="title"/>
          </p:nvPr>
        </p:nvSpPr>
        <p:spPr>
          <a:xfrm>
            <a:off x="502279" y="974277"/>
            <a:ext cx="8372163" cy="574183"/>
          </a:xfrm>
        </p:spPr>
        <p:txBody>
          <a:bodyPr>
            <a:normAutofit/>
          </a:bodyPr>
          <a:p>
            <a:pPr algn="l"/>
            <a:r>
              <a:rPr lang="x-none" altLang="zh-CN" sz="3200" b="1" dirty="0" smtClean="0">
                <a:solidFill>
                  <a:schemeClr val="accent1"/>
                </a:solidFill>
              </a:rPr>
              <a:t>相机模型</a:t>
            </a:r>
            <a:endParaRPr lang="x-none" altLang="zh-CN" sz="3200" b="1" dirty="0" smtClean="0">
              <a:solidFill>
                <a:schemeClr val="accent1"/>
              </a:solidFill>
            </a:endParaRPr>
          </a:p>
        </p:txBody>
      </p:sp>
    </p:spTree>
  </p:cSld>
  <p:clrMapOvr>
    <a:masterClrMapping/>
  </p:clrMapOvr>
  <p:transition spd="med">
    <p:push/>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0" name="Picture 13"/>
          <p:cNvPicPr/>
          <p:nvPr/>
        </p:nvPicPr>
        <p:blipFill>
          <a:blip r:embed="rId1"/>
          <a:stretch>
            <a:fillRect/>
          </a:stretch>
        </p:blipFill>
        <p:spPr>
          <a:xfrm>
            <a:off x="291495" y="1703150"/>
            <a:ext cx="3153600" cy="1563030"/>
          </a:xfrm>
          <a:prstGeom prst="rect">
            <a:avLst/>
          </a:prstGeom>
          <a:ln>
            <a:noFill/>
          </a:ln>
        </p:spPr>
      </p:pic>
      <p:grpSp>
        <p:nvGrpSpPr>
          <p:cNvPr id="6" name="Group 5"/>
          <p:cNvGrpSpPr/>
          <p:nvPr/>
        </p:nvGrpSpPr>
        <p:grpSpPr>
          <a:xfrm>
            <a:off x="322580" y="3679190"/>
            <a:ext cx="4644390" cy="2075180"/>
            <a:chOff x="264" y="5153"/>
            <a:chExt cx="7314" cy="3268"/>
          </a:xfrm>
        </p:grpSpPr>
        <p:pic>
          <p:nvPicPr>
            <p:cNvPr id="151" name="Picture 19"/>
            <p:cNvPicPr/>
            <p:nvPr/>
          </p:nvPicPr>
          <p:blipFill>
            <a:blip r:embed="rId2"/>
            <a:stretch>
              <a:fillRect/>
            </a:stretch>
          </p:blipFill>
          <p:spPr>
            <a:xfrm>
              <a:off x="264" y="5165"/>
              <a:ext cx="3019" cy="2870"/>
            </a:xfrm>
            <a:prstGeom prst="rect">
              <a:avLst/>
            </a:prstGeom>
            <a:ln>
              <a:noFill/>
            </a:ln>
          </p:spPr>
        </p:pic>
        <p:pic>
          <p:nvPicPr>
            <p:cNvPr id="152" name="Picture 20"/>
            <p:cNvPicPr/>
            <p:nvPr/>
          </p:nvPicPr>
          <p:blipFill>
            <a:blip r:embed="rId3"/>
            <a:stretch>
              <a:fillRect/>
            </a:stretch>
          </p:blipFill>
          <p:spPr>
            <a:xfrm>
              <a:off x="4048" y="5153"/>
              <a:ext cx="2812" cy="2861"/>
            </a:xfrm>
            <a:prstGeom prst="rect">
              <a:avLst/>
            </a:prstGeom>
            <a:ln>
              <a:noFill/>
            </a:ln>
          </p:spPr>
        </p:pic>
        <p:sp>
          <p:nvSpPr>
            <p:cNvPr id="155" name="CustomShape 20"/>
            <p:cNvSpPr/>
            <p:nvPr/>
          </p:nvSpPr>
          <p:spPr>
            <a:xfrm>
              <a:off x="5370" y="7992"/>
              <a:ext cx="755" cy="429"/>
            </a:xfrm>
            <a:prstGeom prst="rect">
              <a:avLst/>
            </a:prstGeom>
            <a:noFill/>
            <a:ln>
              <a:noFill/>
            </a:ln>
          </p:spPr>
          <p:style>
            <a:lnRef idx="0">
              <a:srgbClr val="FFFFFF"/>
            </a:lnRef>
            <a:fillRef idx="0">
              <a:srgbClr val="FFFFFF"/>
            </a:fillRef>
            <a:effectRef idx="0">
              <a:srgbClr val="FFFFFF"/>
            </a:effectRef>
            <a:fontRef idx="minor"/>
          </p:style>
          <p:txBody>
            <a:bodyPr lIns="67500" tIns="33750" rIns="67500" bIns="33750"/>
            <a:p>
              <a:pPr>
                <a:lnSpc>
                  <a:spcPct val="100000"/>
                </a:lnSpc>
              </a:pPr>
              <a:r>
                <a:rPr lang="en-US" sz="1350" spc="-1">
                  <a:solidFill>
                    <a:srgbClr val="000000"/>
                  </a:solidFill>
                  <a:uFill>
                    <a:solidFill>
                      <a:srgbClr val="FFFFFF"/>
                    </a:solidFill>
                  </a:uFill>
                  <a:latin typeface="Ubuntu"/>
                  <a:ea typeface="DejaVu Sans" charset="0"/>
                  <a:sym typeface="+mn-ea"/>
                </a:rPr>
                <a:t>θ</a:t>
              </a:r>
              <a:endParaRPr lang="en-US" sz="1350" b="0" strike="noStrike" spc="-1">
                <a:solidFill>
                  <a:srgbClr val="000000"/>
                </a:solidFill>
                <a:uFill>
                  <a:solidFill>
                    <a:srgbClr val="FFFFFF"/>
                  </a:solidFill>
                </a:uFill>
                <a:latin typeface="Arial" panose="02080604020202020204" charset="0"/>
              </a:endParaRPr>
            </a:p>
          </p:txBody>
        </p:sp>
        <p:sp>
          <p:nvSpPr>
            <p:cNvPr id="156" name="CustomShape 21"/>
            <p:cNvSpPr/>
            <p:nvPr/>
          </p:nvSpPr>
          <p:spPr>
            <a:xfrm>
              <a:off x="6800" y="6488"/>
              <a:ext cx="778" cy="429"/>
            </a:xfrm>
            <a:prstGeom prst="rect">
              <a:avLst/>
            </a:prstGeom>
            <a:noFill/>
            <a:ln>
              <a:noFill/>
            </a:ln>
          </p:spPr>
          <p:style>
            <a:lnRef idx="0">
              <a:srgbClr val="FFFFFF"/>
            </a:lnRef>
            <a:fillRef idx="0">
              <a:srgbClr val="FFFFFF"/>
            </a:fillRef>
            <a:effectRef idx="0">
              <a:srgbClr val="FFFFFF"/>
            </a:effectRef>
            <a:fontRef idx="minor"/>
          </p:style>
          <p:txBody>
            <a:bodyPr lIns="67500" tIns="33750" rIns="67500" bIns="33750"/>
            <a:p>
              <a:pPr>
                <a:lnSpc>
                  <a:spcPct val="100000"/>
                </a:lnSpc>
              </a:pPr>
              <a:r>
                <a:rPr lang="en-US" sz="1350" spc="-1">
                  <a:solidFill>
                    <a:srgbClr val="000000"/>
                  </a:solidFill>
                  <a:uFill>
                    <a:solidFill>
                      <a:srgbClr val="FFFFFF"/>
                    </a:solidFill>
                  </a:uFill>
                  <a:latin typeface="Ubuntu"/>
                  <a:ea typeface="DejaVu Sans" charset="0"/>
                  <a:sym typeface="+mn-ea"/>
                </a:rPr>
                <a:t>Ø</a:t>
              </a:r>
              <a:endParaRPr lang="en-US" sz="1350" b="0" strike="noStrike" spc="-1">
                <a:solidFill>
                  <a:srgbClr val="000000"/>
                </a:solidFill>
                <a:uFill>
                  <a:solidFill>
                    <a:srgbClr val="FFFFFF"/>
                  </a:solidFill>
                </a:uFill>
                <a:latin typeface="Arial" panose="02080604020202020204" charset="0"/>
              </a:endParaRPr>
            </a:p>
          </p:txBody>
        </p:sp>
      </p:grpSp>
      <p:grpSp>
        <p:nvGrpSpPr>
          <p:cNvPr id="3" name="Group 2"/>
          <p:cNvGrpSpPr/>
          <p:nvPr/>
        </p:nvGrpSpPr>
        <p:grpSpPr>
          <a:xfrm>
            <a:off x="6130290" y="1456055"/>
            <a:ext cx="2320290" cy="2467610"/>
            <a:chOff x="9012" y="1485"/>
            <a:chExt cx="3654" cy="3886"/>
          </a:xfrm>
        </p:grpSpPr>
        <p:grpSp>
          <p:nvGrpSpPr>
            <p:cNvPr id="2" name="Group 1"/>
            <p:cNvGrpSpPr/>
            <p:nvPr/>
          </p:nvGrpSpPr>
          <p:grpSpPr>
            <a:xfrm>
              <a:off x="9012" y="1485"/>
              <a:ext cx="3655" cy="3887"/>
              <a:chOff x="10731" y="1549"/>
              <a:chExt cx="3655" cy="3887"/>
            </a:xfrm>
          </p:grpSpPr>
          <p:sp>
            <p:nvSpPr>
              <p:cNvPr id="134" name="CustomShape 2"/>
              <p:cNvSpPr/>
              <p:nvPr/>
            </p:nvSpPr>
            <p:spPr>
              <a:xfrm rot="4200000">
                <a:off x="10731" y="2211"/>
                <a:ext cx="1696" cy="1696"/>
              </a:xfrm>
              <a:prstGeom prst="arc">
                <a:avLst>
                  <a:gd name="adj1" fmla="val 16200000"/>
                  <a:gd name="adj2" fmla="val 0"/>
                </a:avLst>
              </a:prstGeom>
              <a:noFill/>
              <a:ln>
                <a:solidFill>
                  <a:srgbClr val="4A7EBB"/>
                </a:solidFill>
                <a:custDash>
                  <a:ds d="3500000" sp="1000000"/>
                </a:custDash>
                <a:round/>
              </a:ln>
            </p:spPr>
            <p:style>
              <a:lnRef idx="1">
                <a:schemeClr val="accent1"/>
              </a:lnRef>
              <a:fillRef idx="0">
                <a:schemeClr val="accent1"/>
              </a:fillRef>
              <a:effectRef idx="0">
                <a:schemeClr val="accent1"/>
              </a:effectRef>
              <a:fontRef idx="minor"/>
            </p:style>
          </p:sp>
          <p:sp>
            <p:nvSpPr>
              <p:cNvPr id="135" name="CustomShape 3"/>
              <p:cNvSpPr/>
              <p:nvPr/>
            </p:nvSpPr>
            <p:spPr>
              <a:xfrm>
                <a:off x="10762" y="2169"/>
                <a:ext cx="2042" cy="2122"/>
              </a:xfrm>
              <a:prstGeom prst="ellipse">
                <a:avLst/>
              </a:prstGeom>
              <a:noFill/>
              <a:ln>
                <a:solidFill>
                  <a:schemeClr val="bg2">
                    <a:lumMod val="10000"/>
                  </a:schemeClr>
                </a:solidFill>
                <a:round/>
              </a:ln>
            </p:spPr>
            <p:style>
              <a:lnRef idx="2">
                <a:schemeClr val="accent1">
                  <a:shade val="50000"/>
                </a:schemeClr>
              </a:lnRef>
              <a:fillRef idx="1">
                <a:schemeClr val="accent1"/>
              </a:fillRef>
              <a:effectRef idx="0">
                <a:schemeClr val="accent1"/>
              </a:effectRef>
              <a:fontRef idx="minor"/>
            </p:style>
          </p:sp>
          <p:sp>
            <p:nvSpPr>
              <p:cNvPr id="136" name="Line 4"/>
              <p:cNvSpPr/>
              <p:nvPr/>
            </p:nvSpPr>
            <p:spPr>
              <a:xfrm>
                <a:off x="11794" y="3244"/>
                <a:ext cx="2332" cy="0"/>
              </a:xfrm>
              <a:prstGeom prst="line">
                <a:avLst/>
              </a:prstGeom>
              <a:ln w="28440">
                <a:solidFill>
                  <a:schemeClr val="tx1"/>
                </a:solidFill>
                <a:round/>
              </a:ln>
            </p:spPr>
            <p:style>
              <a:lnRef idx="1">
                <a:schemeClr val="accent1"/>
              </a:lnRef>
              <a:fillRef idx="0">
                <a:schemeClr val="accent1"/>
              </a:fillRef>
              <a:effectRef idx="0">
                <a:schemeClr val="accent1"/>
              </a:effectRef>
              <a:fontRef idx="minor"/>
            </p:style>
          </p:sp>
          <p:sp>
            <p:nvSpPr>
              <p:cNvPr id="137" name="Line 5"/>
              <p:cNvSpPr/>
              <p:nvPr/>
            </p:nvSpPr>
            <p:spPr>
              <a:xfrm flipV="1">
                <a:off x="11783" y="1666"/>
                <a:ext cx="1578" cy="1578"/>
              </a:xfrm>
              <a:prstGeom prst="line">
                <a:avLst/>
              </a:prstGeom>
              <a:ln w="28440">
                <a:solidFill>
                  <a:schemeClr val="tx1"/>
                </a:solidFill>
                <a:round/>
              </a:ln>
            </p:spPr>
            <p:style>
              <a:lnRef idx="1">
                <a:schemeClr val="accent1"/>
              </a:lnRef>
              <a:fillRef idx="0">
                <a:schemeClr val="accent1"/>
              </a:fillRef>
              <a:effectRef idx="0">
                <a:schemeClr val="accent1"/>
              </a:effectRef>
              <a:fontRef idx="minor"/>
            </p:style>
          </p:sp>
          <p:sp>
            <p:nvSpPr>
              <p:cNvPr id="138" name="Line 6"/>
              <p:cNvSpPr/>
              <p:nvPr/>
            </p:nvSpPr>
            <p:spPr>
              <a:xfrm flipV="1">
                <a:off x="11784" y="3234"/>
                <a:ext cx="0" cy="1945"/>
              </a:xfrm>
              <a:prstGeom prst="line">
                <a:avLst/>
              </a:prstGeom>
              <a:ln w="28440">
                <a:solidFill>
                  <a:schemeClr val="tx1"/>
                </a:solidFill>
                <a:round/>
              </a:ln>
            </p:spPr>
            <p:style>
              <a:lnRef idx="1">
                <a:schemeClr val="accent1"/>
              </a:lnRef>
              <a:fillRef idx="0">
                <a:schemeClr val="accent1"/>
              </a:fillRef>
              <a:effectRef idx="0">
                <a:schemeClr val="accent1"/>
              </a:effectRef>
              <a:fontRef idx="minor"/>
            </p:style>
          </p:sp>
          <p:sp>
            <p:nvSpPr>
              <p:cNvPr id="139" name="CustomShape 7"/>
              <p:cNvSpPr/>
              <p:nvPr/>
            </p:nvSpPr>
            <p:spPr>
              <a:xfrm>
                <a:off x="13937" y="3314"/>
                <a:ext cx="366" cy="537"/>
              </a:xfrm>
              <a:prstGeom prst="rect">
                <a:avLst/>
              </a:prstGeom>
              <a:noFill/>
              <a:ln>
                <a:noFill/>
              </a:ln>
            </p:spPr>
            <p:style>
              <a:lnRef idx="0">
                <a:srgbClr val="FFFFFF"/>
              </a:lnRef>
              <a:fillRef idx="0">
                <a:srgbClr val="FFFFFF"/>
              </a:fillRef>
              <a:effectRef idx="0">
                <a:srgbClr val="FFFFFF"/>
              </a:effectRef>
              <a:fontRef idx="minor"/>
            </p:style>
            <p:txBody>
              <a:bodyPr lIns="67500" tIns="33750" rIns="67500" bIns="33750"/>
              <a:p>
                <a:pPr>
                  <a:lnSpc>
                    <a:spcPct val="100000"/>
                  </a:lnSpc>
                </a:pPr>
                <a:r>
                  <a:rPr lang="en-US" b="0" strike="noStrike" spc="-1">
                    <a:solidFill>
                      <a:srgbClr val="000000"/>
                    </a:solidFill>
                    <a:uFill>
                      <a:solidFill>
                        <a:srgbClr val="FFFFFF"/>
                      </a:solidFill>
                    </a:uFill>
                    <a:latin typeface="Ubuntu Mono"/>
                    <a:ea typeface="DejaVu Sans" charset="0"/>
                  </a:rPr>
                  <a:t>x</a:t>
                </a:r>
                <a:endParaRPr lang="en-US" sz="1350" b="0" strike="noStrike" spc="-1">
                  <a:solidFill>
                    <a:srgbClr val="000000"/>
                  </a:solidFill>
                  <a:uFill>
                    <a:solidFill>
                      <a:srgbClr val="FFFFFF"/>
                    </a:solidFill>
                  </a:uFill>
                  <a:latin typeface="Arial" panose="02080604020202020204" charset="0"/>
                </a:endParaRPr>
              </a:p>
            </p:txBody>
          </p:sp>
          <p:sp>
            <p:nvSpPr>
              <p:cNvPr id="140" name="CustomShape 8"/>
              <p:cNvSpPr/>
              <p:nvPr/>
            </p:nvSpPr>
            <p:spPr>
              <a:xfrm>
                <a:off x="11901" y="4900"/>
                <a:ext cx="366" cy="537"/>
              </a:xfrm>
              <a:prstGeom prst="rect">
                <a:avLst/>
              </a:prstGeom>
              <a:noFill/>
              <a:ln>
                <a:noFill/>
              </a:ln>
            </p:spPr>
            <p:style>
              <a:lnRef idx="0">
                <a:srgbClr val="FFFFFF"/>
              </a:lnRef>
              <a:fillRef idx="0">
                <a:srgbClr val="FFFFFF"/>
              </a:fillRef>
              <a:effectRef idx="0">
                <a:srgbClr val="FFFFFF"/>
              </a:effectRef>
              <a:fontRef idx="minor"/>
            </p:style>
            <p:txBody>
              <a:bodyPr lIns="67500" tIns="33750" rIns="67500" bIns="33750"/>
              <a:p>
                <a:pPr>
                  <a:lnSpc>
                    <a:spcPct val="100000"/>
                  </a:lnSpc>
                </a:pPr>
                <a:r>
                  <a:rPr lang="en-US" b="0" strike="noStrike" spc="-1">
                    <a:solidFill>
                      <a:srgbClr val="000000"/>
                    </a:solidFill>
                    <a:uFill>
                      <a:solidFill>
                        <a:srgbClr val="FFFFFF"/>
                      </a:solidFill>
                    </a:uFill>
                    <a:latin typeface="Ubuntu Mono"/>
                    <a:ea typeface="DejaVu Sans" charset="0"/>
                  </a:rPr>
                  <a:t>y</a:t>
                </a:r>
                <a:endParaRPr lang="en-US" sz="1350" b="0" strike="noStrike" spc="-1">
                  <a:solidFill>
                    <a:srgbClr val="000000"/>
                  </a:solidFill>
                  <a:uFill>
                    <a:solidFill>
                      <a:srgbClr val="FFFFFF"/>
                    </a:solidFill>
                  </a:uFill>
                  <a:latin typeface="Arial" panose="02080604020202020204" charset="0"/>
                </a:endParaRPr>
              </a:p>
            </p:txBody>
          </p:sp>
          <p:sp>
            <p:nvSpPr>
              <p:cNvPr id="141" name="CustomShape 9"/>
              <p:cNvSpPr/>
              <p:nvPr/>
            </p:nvSpPr>
            <p:spPr>
              <a:xfrm>
                <a:off x="13438" y="1624"/>
                <a:ext cx="366" cy="537"/>
              </a:xfrm>
              <a:prstGeom prst="rect">
                <a:avLst/>
              </a:prstGeom>
              <a:noFill/>
              <a:ln>
                <a:noFill/>
              </a:ln>
            </p:spPr>
            <p:style>
              <a:lnRef idx="0">
                <a:srgbClr val="FFFFFF"/>
              </a:lnRef>
              <a:fillRef idx="0">
                <a:srgbClr val="FFFFFF"/>
              </a:fillRef>
              <a:effectRef idx="0">
                <a:srgbClr val="FFFFFF"/>
              </a:effectRef>
              <a:fontRef idx="minor"/>
            </p:style>
            <p:txBody>
              <a:bodyPr lIns="67500" tIns="33750" rIns="67500" bIns="33750"/>
              <a:p>
                <a:pPr>
                  <a:lnSpc>
                    <a:spcPct val="100000"/>
                  </a:lnSpc>
                </a:pPr>
                <a:r>
                  <a:rPr lang="en-US" b="0" strike="noStrike" spc="-1">
                    <a:solidFill>
                      <a:srgbClr val="000000"/>
                    </a:solidFill>
                    <a:uFill>
                      <a:solidFill>
                        <a:srgbClr val="FFFFFF"/>
                      </a:solidFill>
                    </a:uFill>
                    <a:latin typeface="Ubuntu Mono"/>
                    <a:ea typeface="DejaVu Sans" charset="0"/>
                  </a:rPr>
                  <a:t>z</a:t>
                </a:r>
                <a:endParaRPr lang="en-US" sz="1350" b="0" strike="noStrike" spc="-1">
                  <a:solidFill>
                    <a:srgbClr val="000000"/>
                  </a:solidFill>
                  <a:uFill>
                    <a:solidFill>
                      <a:srgbClr val="FFFFFF"/>
                    </a:solidFill>
                  </a:uFill>
                  <a:latin typeface="Arial" panose="02080604020202020204" charset="0"/>
                </a:endParaRPr>
              </a:p>
            </p:txBody>
          </p:sp>
          <p:sp>
            <p:nvSpPr>
              <p:cNvPr id="142" name="CustomShape 10"/>
              <p:cNvSpPr/>
              <p:nvPr/>
            </p:nvSpPr>
            <p:spPr>
              <a:xfrm>
                <a:off x="11863" y="1993"/>
                <a:ext cx="1269" cy="1080"/>
              </a:xfrm>
              <a:prstGeom prst="rect">
                <a:avLst/>
              </a:prstGeom>
              <a:noFill/>
              <a:ln>
                <a:round/>
              </a:ln>
            </p:spPr>
            <p:style>
              <a:lnRef idx="2">
                <a:schemeClr val="accent1">
                  <a:shade val="50000"/>
                </a:schemeClr>
              </a:lnRef>
              <a:fillRef idx="1">
                <a:schemeClr val="accent1"/>
              </a:fillRef>
              <a:effectRef idx="0">
                <a:schemeClr val="accent1"/>
              </a:effectRef>
              <a:fontRef idx="minor"/>
            </p:style>
          </p:sp>
          <p:sp>
            <p:nvSpPr>
              <p:cNvPr id="143" name="CustomShape 11"/>
              <p:cNvSpPr/>
              <p:nvPr/>
            </p:nvSpPr>
            <p:spPr>
              <a:xfrm>
                <a:off x="11238" y="1743"/>
                <a:ext cx="1409" cy="429"/>
              </a:xfrm>
              <a:prstGeom prst="rect">
                <a:avLst/>
              </a:prstGeom>
              <a:noFill/>
              <a:ln>
                <a:noFill/>
              </a:ln>
            </p:spPr>
            <p:style>
              <a:lnRef idx="0">
                <a:srgbClr val="FFFFFF"/>
              </a:lnRef>
              <a:fillRef idx="0">
                <a:srgbClr val="FFFFFF"/>
              </a:fillRef>
              <a:effectRef idx="0">
                <a:srgbClr val="FFFFFF"/>
              </a:effectRef>
              <a:fontRef idx="minor"/>
            </p:style>
            <p:txBody>
              <a:bodyPr lIns="67500" tIns="33750" rIns="67500" bIns="33750"/>
              <a:p>
                <a:pPr>
                  <a:lnSpc>
                    <a:spcPct val="100000"/>
                  </a:lnSpc>
                </a:pPr>
                <a:r>
                  <a:rPr lang="en-US" sz="1350" b="0" strike="noStrike" spc="-1">
                    <a:solidFill>
                      <a:srgbClr val="000000"/>
                    </a:solidFill>
                    <a:uFill>
                      <a:solidFill>
                        <a:srgbClr val="FFFFFF"/>
                      </a:solidFill>
                    </a:uFill>
                    <a:latin typeface="Ubuntu Mono"/>
                    <a:ea typeface="DejaVu Sans" charset="0"/>
                  </a:rPr>
                  <a:t>z = 1</a:t>
                </a:r>
                <a:endParaRPr lang="en-US" sz="1350" b="0" strike="noStrike" spc="-1">
                  <a:solidFill>
                    <a:srgbClr val="000000"/>
                  </a:solidFill>
                  <a:uFill>
                    <a:solidFill>
                      <a:srgbClr val="FFFFFF"/>
                    </a:solidFill>
                  </a:uFill>
                  <a:latin typeface="Arial" panose="02080604020202020204" charset="0"/>
                </a:endParaRPr>
              </a:p>
            </p:txBody>
          </p:sp>
          <p:sp>
            <p:nvSpPr>
              <p:cNvPr id="144" name="CustomShape 12"/>
              <p:cNvSpPr/>
              <p:nvPr/>
            </p:nvSpPr>
            <p:spPr>
              <a:xfrm>
                <a:off x="12291" y="3495"/>
                <a:ext cx="196" cy="429"/>
              </a:xfrm>
              <a:prstGeom prst="rect">
                <a:avLst/>
              </a:prstGeom>
              <a:noFill/>
              <a:ln>
                <a:noFill/>
              </a:ln>
            </p:spPr>
            <p:style>
              <a:lnRef idx="0">
                <a:srgbClr val="FFFFFF"/>
              </a:lnRef>
              <a:fillRef idx="0">
                <a:srgbClr val="FFFFFF"/>
              </a:fillRef>
              <a:effectRef idx="0">
                <a:srgbClr val="FFFFFF"/>
              </a:effectRef>
              <a:fontRef idx="minor"/>
            </p:style>
            <p:txBody>
              <a:bodyPr lIns="67500" tIns="33750" rIns="67500" bIns="33750"/>
              <a:p>
                <a:pPr>
                  <a:lnSpc>
                    <a:spcPct val="100000"/>
                  </a:lnSpc>
                </a:pPr>
                <a:r>
                  <a:rPr lang="en-US" sz="1350" b="0" strike="noStrike" spc="-1">
                    <a:solidFill>
                      <a:srgbClr val="000000"/>
                    </a:solidFill>
                    <a:uFill>
                      <a:solidFill>
                        <a:srgbClr val="FFFFFF"/>
                      </a:solidFill>
                    </a:uFill>
                    <a:latin typeface="Calibri" panose="020F0502020204030204" pitchFamily="34" charset="0"/>
                    <a:ea typeface="DejaVu Sans" charset="0"/>
                  </a:rPr>
                  <a:t>θ</a:t>
                </a:r>
                <a:endParaRPr lang="en-US" sz="1350" b="0" strike="noStrike" spc="-1">
                  <a:solidFill>
                    <a:srgbClr val="000000"/>
                  </a:solidFill>
                  <a:uFill>
                    <a:solidFill>
                      <a:srgbClr val="FFFFFF"/>
                    </a:solidFill>
                  </a:uFill>
                  <a:latin typeface="Arial" panose="02080604020202020204" charset="0"/>
                </a:endParaRPr>
              </a:p>
            </p:txBody>
          </p:sp>
          <p:sp>
            <p:nvSpPr>
              <p:cNvPr id="145" name="CustomShape 13"/>
              <p:cNvSpPr/>
              <p:nvPr/>
            </p:nvSpPr>
            <p:spPr>
              <a:xfrm rot="20700000">
                <a:off x="12355" y="2706"/>
                <a:ext cx="48" cy="137"/>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sp>
            <p:nvSpPr>
              <p:cNvPr id="146" name="CustomShape 14"/>
              <p:cNvSpPr/>
              <p:nvPr/>
            </p:nvSpPr>
            <p:spPr>
              <a:xfrm rot="16020000">
                <a:off x="11832" y="3771"/>
                <a:ext cx="48" cy="137"/>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sp>
            <p:nvSpPr>
              <p:cNvPr id="147" name="CustomShape 15"/>
              <p:cNvSpPr/>
              <p:nvPr/>
            </p:nvSpPr>
            <p:spPr>
              <a:xfrm rot="1980000">
                <a:off x="11807" y="2272"/>
                <a:ext cx="1253" cy="1253"/>
              </a:xfrm>
              <a:prstGeom prst="arc">
                <a:avLst>
                  <a:gd name="adj1" fmla="val 16200000"/>
                  <a:gd name="adj2" fmla="val 0"/>
                </a:avLst>
              </a:prstGeom>
              <a:noFill/>
              <a:ln>
                <a:solidFill>
                  <a:srgbClr val="4A7EBB"/>
                </a:solidFill>
                <a:custDash>
                  <a:ds d="3500000" sp="1000000"/>
                </a:custDash>
                <a:round/>
              </a:ln>
            </p:spPr>
            <p:style>
              <a:lnRef idx="1">
                <a:schemeClr val="accent1"/>
              </a:lnRef>
              <a:fillRef idx="0">
                <a:schemeClr val="accent1"/>
              </a:fillRef>
              <a:effectRef idx="0">
                <a:schemeClr val="accent1"/>
              </a:effectRef>
              <a:fontRef idx="minor"/>
            </p:style>
          </p:sp>
          <p:sp>
            <p:nvSpPr>
              <p:cNvPr id="148" name="CustomShape 16"/>
              <p:cNvSpPr/>
              <p:nvPr/>
            </p:nvSpPr>
            <p:spPr>
              <a:xfrm rot="18900000">
                <a:off x="12743" y="2280"/>
                <a:ext cx="48" cy="137"/>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sp>
            <p:nvSpPr>
              <p:cNvPr id="149" name="CustomShape 17"/>
              <p:cNvSpPr/>
              <p:nvPr/>
            </p:nvSpPr>
            <p:spPr>
              <a:xfrm>
                <a:off x="12809" y="2631"/>
                <a:ext cx="220" cy="429"/>
              </a:xfrm>
              <a:prstGeom prst="rect">
                <a:avLst/>
              </a:prstGeom>
              <a:noFill/>
              <a:ln>
                <a:noFill/>
              </a:ln>
            </p:spPr>
            <p:style>
              <a:lnRef idx="0">
                <a:srgbClr val="FFFFFF"/>
              </a:lnRef>
              <a:fillRef idx="0">
                <a:srgbClr val="FFFFFF"/>
              </a:fillRef>
              <a:effectRef idx="0">
                <a:srgbClr val="FFFFFF"/>
              </a:effectRef>
              <a:fontRef idx="minor"/>
            </p:style>
            <p:txBody>
              <a:bodyPr lIns="67500" tIns="33750" rIns="67500" bIns="33750"/>
              <a:p>
                <a:pPr>
                  <a:lnSpc>
                    <a:spcPct val="100000"/>
                  </a:lnSpc>
                </a:pPr>
                <a:r>
                  <a:rPr lang="en-US" sz="1350" b="0" strike="noStrike" spc="-1">
                    <a:solidFill>
                      <a:srgbClr val="000000"/>
                    </a:solidFill>
                    <a:uFill>
                      <a:solidFill>
                        <a:srgbClr val="FFFFFF"/>
                      </a:solidFill>
                    </a:uFill>
                    <a:latin typeface="Ubuntu"/>
                    <a:ea typeface="DejaVu Sans" charset="0"/>
                  </a:rPr>
                  <a:t>Ø</a:t>
                </a:r>
                <a:endParaRPr lang="en-US" sz="1350" b="0" strike="noStrike" spc="-1">
                  <a:solidFill>
                    <a:srgbClr val="000000"/>
                  </a:solidFill>
                  <a:uFill>
                    <a:solidFill>
                      <a:srgbClr val="FFFFFF"/>
                    </a:solidFill>
                  </a:uFill>
                  <a:latin typeface="Arial" panose="02080604020202020204" charset="0"/>
                </a:endParaRPr>
              </a:p>
            </p:txBody>
          </p:sp>
          <p:sp>
            <p:nvSpPr>
              <p:cNvPr id="159" name="CustomShape 24"/>
              <p:cNvSpPr/>
              <p:nvPr/>
            </p:nvSpPr>
            <p:spPr>
              <a:xfrm rot="2700000">
                <a:off x="13391" y="1464"/>
                <a:ext cx="94" cy="265"/>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sp>
            <p:nvSpPr>
              <p:cNvPr id="160" name="CustomShape 25"/>
              <p:cNvSpPr/>
              <p:nvPr/>
            </p:nvSpPr>
            <p:spPr>
              <a:xfrm rot="5400000">
                <a:off x="14207" y="3106"/>
                <a:ext cx="94" cy="265"/>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grpSp>
        <p:sp>
          <p:nvSpPr>
            <p:cNvPr id="161" name="CustomShape 26"/>
            <p:cNvSpPr/>
            <p:nvPr/>
          </p:nvSpPr>
          <p:spPr>
            <a:xfrm rot="10800000">
              <a:off x="10019" y="5067"/>
              <a:ext cx="94" cy="265"/>
            </a:xfrm>
            <a:prstGeom prst="triangle">
              <a:avLst>
                <a:gd name="adj" fmla="val 50000"/>
              </a:avLst>
            </a:prstGeom>
            <a:solidFill>
              <a:schemeClr val="tx1"/>
            </a:solidFill>
            <a:ln>
              <a:round/>
            </a:ln>
          </p:spPr>
          <p:style>
            <a:lnRef idx="2">
              <a:schemeClr val="accent1">
                <a:shade val="50000"/>
              </a:schemeClr>
            </a:lnRef>
            <a:fillRef idx="1">
              <a:schemeClr val="accent1"/>
            </a:fillRef>
            <a:effectRef idx="0">
              <a:schemeClr val="accent1"/>
            </a:effectRef>
            <a:fontRef idx="minor"/>
          </p:style>
        </p:sp>
      </p:grpSp>
      <p:sp>
        <p:nvSpPr>
          <p:cNvPr id="162" name="CustomShape 27"/>
          <p:cNvSpPr/>
          <p:nvPr/>
        </p:nvSpPr>
        <p:spPr>
          <a:xfrm>
            <a:off x="5182775" y="4379515"/>
            <a:ext cx="3661200" cy="889380"/>
          </a:xfrm>
          <a:prstGeom prst="rect">
            <a:avLst/>
          </a:prstGeom>
          <a:noFill/>
          <a:ln>
            <a:noFill/>
          </a:ln>
        </p:spPr>
        <p:style>
          <a:lnRef idx="0">
            <a:srgbClr val="FFFFFF"/>
          </a:lnRef>
          <a:fillRef idx="0">
            <a:srgbClr val="FFFFFF"/>
          </a:fillRef>
          <a:effectRef idx="0">
            <a:srgbClr val="FFFFFF"/>
          </a:effectRef>
          <a:fontRef idx="minor"/>
        </p:style>
        <p:txBody>
          <a:bodyPr lIns="67500" tIns="33750" rIns="67500" bIns="33750"/>
          <a:p>
            <a:pPr>
              <a:lnSpc>
                <a:spcPct val="100000"/>
              </a:lnSpc>
            </a:pPr>
            <a:r>
              <a:rPr lang="en-US" sz="1350" b="0" strike="noStrike" spc="-1">
                <a:solidFill>
                  <a:srgbClr val="000000"/>
                </a:solidFill>
                <a:uFill>
                  <a:solidFill>
                    <a:srgbClr val="FFFFFF"/>
                  </a:solidFill>
                </a:uFill>
                <a:latin typeface="Calibri" panose="020F0502020204030204" pitchFamily="34" charset="0"/>
                <a:ea typeface="DejaVu Sans" charset="0"/>
              </a:rPr>
              <a:t>set the one  cubemap resolution as 600×600</a:t>
            </a:r>
            <a:endParaRPr lang="en-US" sz="1350" b="0" strike="noStrike" spc="-1">
              <a:solidFill>
                <a:srgbClr val="000000"/>
              </a:solidFill>
              <a:uFill>
                <a:solidFill>
                  <a:srgbClr val="FFFFFF"/>
                </a:solidFill>
              </a:uFill>
              <a:latin typeface="Arial" panose="02080604020202020204" charset="0"/>
            </a:endParaRPr>
          </a:p>
          <a:p>
            <a:pPr>
              <a:lnSpc>
                <a:spcPct val="100000"/>
              </a:lnSpc>
            </a:pPr>
            <a:r>
              <a:rPr lang="en-US" sz="1350" b="0" strike="noStrike" spc="-1">
                <a:solidFill>
                  <a:srgbClr val="000000"/>
                </a:solidFill>
                <a:uFill>
                  <a:solidFill>
                    <a:srgbClr val="FFFFFF"/>
                  </a:solidFill>
                </a:uFill>
                <a:latin typeface="Calibri" panose="020F0502020204030204" pitchFamily="34" charset="0"/>
                <a:ea typeface="DejaVu Sans" charset="0"/>
              </a:rPr>
              <a:t>so the cubemap camera instrinsic parameters :</a:t>
            </a:r>
            <a:endParaRPr lang="en-US" sz="1350" b="0" strike="noStrike" spc="-1">
              <a:solidFill>
                <a:srgbClr val="000000"/>
              </a:solidFill>
              <a:uFill>
                <a:solidFill>
                  <a:srgbClr val="FFFFFF"/>
                </a:solidFill>
              </a:uFill>
              <a:latin typeface="Arial" panose="02080604020202020204" charset="0"/>
            </a:endParaRPr>
          </a:p>
        </p:txBody>
      </p:sp>
      <p:sp>
        <p:nvSpPr>
          <p:cNvPr id="163" name="CustomShape 28"/>
          <p:cNvSpPr/>
          <p:nvPr/>
        </p:nvSpPr>
        <p:spPr>
          <a:xfrm>
            <a:off x="5681705" y="5357405"/>
            <a:ext cx="3313710" cy="889920"/>
          </a:xfrm>
          <a:prstGeom prst="rect">
            <a:avLst/>
          </a:prstGeom>
          <a:noFill/>
          <a:ln>
            <a:noFill/>
          </a:ln>
        </p:spPr>
        <p:style>
          <a:lnRef idx="0">
            <a:srgbClr val="FFFFFF"/>
          </a:lnRef>
          <a:fillRef idx="0">
            <a:srgbClr val="FFFFFF"/>
          </a:fillRef>
          <a:effectRef idx="0">
            <a:srgbClr val="FFFFFF"/>
          </a:effectRef>
          <a:fontRef idx="minor"/>
        </p:style>
        <p:txBody>
          <a:bodyPr lIns="67500" tIns="33750" rIns="67500" bIns="33750"/>
          <a:p>
            <a:pPr>
              <a:lnSpc>
                <a:spcPct val="100000"/>
              </a:lnSpc>
            </a:pPr>
            <a:r>
              <a:rPr lang="en-US" sz="1350" b="0" strike="noStrike" spc="-1">
                <a:solidFill>
                  <a:srgbClr val="000000"/>
                </a:solidFill>
                <a:uFill>
                  <a:solidFill>
                    <a:srgbClr val="FFFFFF"/>
                  </a:solidFill>
                </a:uFill>
                <a:latin typeface="Calibri" panose="020F0502020204030204" pitchFamily="34" charset="0"/>
                <a:ea typeface="DejaVu Sans" charset="0"/>
              </a:rPr>
              <a:t>camrea_matrix  : </a:t>
            </a:r>
            <a:endParaRPr lang="en-US" sz="1350" b="0" strike="noStrike" spc="-1">
              <a:solidFill>
                <a:srgbClr val="000000"/>
              </a:solidFill>
              <a:uFill>
                <a:solidFill>
                  <a:srgbClr val="FFFFFF"/>
                </a:solidFill>
              </a:uFill>
              <a:latin typeface="Arial" panose="02080604020202020204" charset="0"/>
            </a:endParaRPr>
          </a:p>
          <a:p>
            <a:pPr>
              <a:lnSpc>
                <a:spcPct val="100000"/>
              </a:lnSpc>
            </a:pPr>
            <a:r>
              <a:rPr lang="en-US" sz="1350" b="0" strike="noStrike" spc="-1">
                <a:solidFill>
                  <a:srgbClr val="000000"/>
                </a:solidFill>
                <a:uFill>
                  <a:solidFill>
                    <a:srgbClr val="FFFFFF"/>
                  </a:solidFill>
                </a:uFill>
                <a:latin typeface="Calibri" panose="020F0502020204030204" pitchFamily="34" charset="0"/>
                <a:ea typeface="DejaVu Sans" charset="0"/>
              </a:rPr>
              <a:t>	 300  0   300</a:t>
            </a:r>
            <a:endParaRPr lang="en-US" sz="1350" b="0" strike="noStrike" spc="-1">
              <a:solidFill>
                <a:srgbClr val="000000"/>
              </a:solidFill>
              <a:uFill>
                <a:solidFill>
                  <a:srgbClr val="FFFFFF"/>
                </a:solidFill>
              </a:uFill>
              <a:latin typeface="Arial" panose="02080604020202020204" charset="0"/>
            </a:endParaRPr>
          </a:p>
          <a:p>
            <a:pPr>
              <a:lnSpc>
                <a:spcPct val="100000"/>
              </a:lnSpc>
            </a:pPr>
            <a:r>
              <a:rPr lang="en-US" sz="1350" b="0" strike="noStrike" spc="-1">
                <a:solidFill>
                  <a:srgbClr val="000000"/>
                </a:solidFill>
                <a:uFill>
                  <a:solidFill>
                    <a:srgbClr val="FFFFFF"/>
                  </a:solidFill>
                </a:uFill>
                <a:latin typeface="Calibri" panose="020F0502020204030204" pitchFamily="34" charset="0"/>
                <a:ea typeface="DejaVu Sans" charset="0"/>
              </a:rPr>
              <a:t>	  0   300 300</a:t>
            </a:r>
            <a:endParaRPr lang="en-US" sz="1350" b="0" strike="noStrike" spc="-1">
              <a:solidFill>
                <a:srgbClr val="000000"/>
              </a:solidFill>
              <a:uFill>
                <a:solidFill>
                  <a:srgbClr val="FFFFFF"/>
                </a:solidFill>
              </a:uFill>
              <a:latin typeface="Arial" panose="02080604020202020204" charset="0"/>
            </a:endParaRPr>
          </a:p>
          <a:p>
            <a:pPr>
              <a:lnSpc>
                <a:spcPct val="100000"/>
              </a:lnSpc>
            </a:pPr>
            <a:r>
              <a:rPr lang="en-US" sz="1350" b="0" strike="noStrike" spc="-1">
                <a:solidFill>
                  <a:srgbClr val="000000"/>
                </a:solidFill>
                <a:uFill>
                  <a:solidFill>
                    <a:srgbClr val="FFFFFF"/>
                  </a:solidFill>
                </a:uFill>
                <a:latin typeface="Calibri" panose="020F0502020204030204" pitchFamily="34" charset="0"/>
                <a:ea typeface="DejaVu Sans" charset="0"/>
              </a:rPr>
              <a:t>	  0    0     1 </a:t>
            </a:r>
            <a:endParaRPr lang="en-US" sz="1350" b="0" strike="noStrike" spc="-1">
              <a:solidFill>
                <a:srgbClr val="000000"/>
              </a:solidFill>
              <a:uFill>
                <a:solidFill>
                  <a:srgbClr val="FFFFFF"/>
                </a:solidFill>
              </a:uFill>
              <a:latin typeface="Arial" panose="02080604020202020204" charset="0"/>
            </a:endParaRPr>
          </a:p>
        </p:txBody>
      </p:sp>
      <p:sp>
        <p:nvSpPr>
          <p:cNvPr id="132" name="CustomShape 23"/>
          <p:cNvSpPr/>
          <p:nvPr/>
        </p:nvSpPr>
        <p:spPr>
          <a:xfrm>
            <a:off x="3687090" y="1769118"/>
            <a:ext cx="1904040" cy="684180"/>
          </a:xfrm>
          <a:prstGeom prst="rect">
            <a:avLst/>
          </a:prstGeom>
          <a:noFill/>
          <a:ln>
            <a:noFill/>
          </a:ln>
        </p:spPr>
        <p:style>
          <a:lnRef idx="0">
            <a:srgbClr val="FFFFFF"/>
          </a:lnRef>
          <a:fillRef idx="0">
            <a:srgbClr val="FFFFFF"/>
          </a:fillRef>
          <a:effectRef idx="0">
            <a:srgbClr val="FFFFFF"/>
          </a:effectRef>
          <a:fontRef idx="minor"/>
        </p:style>
        <p:txBody>
          <a:bodyPr lIns="67500" tIns="33750" rIns="67500" bIns="33750"/>
          <a:p>
            <a:pPr>
              <a:lnSpc>
                <a:spcPct val="100000"/>
              </a:lnSpc>
            </a:pPr>
            <a:r>
              <a:rPr lang="en-US" sz="1350" b="0" strike="noStrike" spc="-1">
                <a:solidFill>
                  <a:srgbClr val="000000"/>
                </a:solidFill>
                <a:uFill>
                  <a:solidFill>
                    <a:srgbClr val="FFFFFF"/>
                  </a:solidFill>
                </a:uFill>
                <a:latin typeface="Calibri" panose="020F0502020204030204" pitchFamily="34" charset="0"/>
                <a:ea typeface="DejaVu Sans" charset="0"/>
              </a:rPr>
              <a:t>   x = r cos </a:t>
            </a:r>
            <a:r>
              <a:rPr lang="en-US" sz="1350" spc="-1">
                <a:solidFill>
                  <a:srgbClr val="000000"/>
                </a:solidFill>
                <a:uFill>
                  <a:solidFill>
                    <a:srgbClr val="FFFFFF"/>
                  </a:solidFill>
                </a:uFill>
                <a:latin typeface="Calibri" panose="020F0502020204030204" pitchFamily="34" charset="0"/>
                <a:ea typeface="DejaVu Sans" charset="0"/>
                <a:sym typeface="+mn-ea"/>
              </a:rPr>
              <a:t>ø</a:t>
            </a:r>
            <a:r>
              <a:rPr lang="en-US" sz="1350" b="0" strike="noStrike" spc="-1">
                <a:solidFill>
                  <a:srgbClr val="000000"/>
                </a:solidFill>
                <a:uFill>
                  <a:solidFill>
                    <a:srgbClr val="FFFFFF"/>
                  </a:solidFill>
                </a:uFill>
                <a:latin typeface="Calibri" panose="020F0502020204030204" pitchFamily="34" charset="0"/>
                <a:ea typeface="DejaVu Sans" charset="0"/>
              </a:rPr>
              <a:t> </a:t>
            </a:r>
            <a:r>
              <a:rPr lang="x-none" altLang="en-US" sz="1350" b="0" strike="noStrike" spc="-1">
                <a:solidFill>
                  <a:srgbClr val="000000"/>
                </a:solidFill>
                <a:uFill>
                  <a:solidFill>
                    <a:srgbClr val="FFFFFF"/>
                  </a:solidFill>
                </a:uFill>
                <a:latin typeface="Calibri" panose="020F0502020204030204" pitchFamily="34" charset="0"/>
                <a:ea typeface="DejaVu Sans" charset="0"/>
              </a:rPr>
              <a:t>cos</a:t>
            </a:r>
            <a:r>
              <a:rPr lang="en-US" sz="1350" b="0" strike="noStrike" spc="-1">
                <a:solidFill>
                  <a:srgbClr val="000000"/>
                </a:solidFill>
                <a:uFill>
                  <a:solidFill>
                    <a:srgbClr val="FFFFFF"/>
                  </a:solidFill>
                </a:uFill>
                <a:latin typeface="Calibri" panose="020F0502020204030204" pitchFamily="34" charset="0"/>
                <a:ea typeface="DejaVu Sans" charset="0"/>
              </a:rPr>
              <a:t> </a:t>
            </a:r>
            <a:r>
              <a:rPr lang="en-US" sz="1350" spc="-1">
                <a:solidFill>
                  <a:srgbClr val="000000"/>
                </a:solidFill>
                <a:uFill>
                  <a:solidFill>
                    <a:srgbClr val="FFFFFF"/>
                  </a:solidFill>
                </a:uFill>
                <a:latin typeface="Calibri" panose="020F0502020204030204" pitchFamily="34" charset="0"/>
                <a:ea typeface="DejaVu Sans" charset="0"/>
                <a:sym typeface="+mn-ea"/>
              </a:rPr>
              <a:t>θ</a:t>
            </a:r>
            <a:endParaRPr lang="en-US" sz="1350" b="0" strike="noStrike" spc="-1">
              <a:solidFill>
                <a:srgbClr val="000000"/>
              </a:solidFill>
              <a:uFill>
                <a:solidFill>
                  <a:srgbClr val="FFFFFF"/>
                </a:solidFill>
              </a:uFill>
              <a:latin typeface="Arial" panose="02080604020202020204" charset="0"/>
            </a:endParaRPr>
          </a:p>
          <a:p>
            <a:pPr>
              <a:lnSpc>
                <a:spcPct val="100000"/>
              </a:lnSpc>
            </a:pPr>
            <a:r>
              <a:rPr lang="en-US" sz="1350" b="0" strike="noStrike" spc="-1">
                <a:solidFill>
                  <a:srgbClr val="000000"/>
                </a:solidFill>
                <a:uFill>
                  <a:solidFill>
                    <a:srgbClr val="FFFFFF"/>
                  </a:solidFill>
                </a:uFill>
                <a:latin typeface="Calibri" panose="020F0502020204030204" pitchFamily="34" charset="0"/>
                <a:ea typeface="DejaVu Sans" charset="0"/>
              </a:rPr>
              <a:t>   y = -r sin </a:t>
            </a:r>
            <a:r>
              <a:rPr lang="en-US" sz="1350" spc="-1">
                <a:solidFill>
                  <a:srgbClr val="000000"/>
                </a:solidFill>
                <a:uFill>
                  <a:solidFill>
                    <a:srgbClr val="FFFFFF"/>
                  </a:solidFill>
                </a:uFill>
                <a:latin typeface="Calibri" panose="020F0502020204030204" pitchFamily="34" charset="0"/>
                <a:ea typeface="DejaVu Sans" charset="0"/>
                <a:sym typeface="+mn-ea"/>
              </a:rPr>
              <a:t>ø</a:t>
            </a:r>
            <a:endParaRPr lang="en-US" sz="1350" b="0" strike="noStrike" spc="-1">
              <a:solidFill>
                <a:srgbClr val="000000"/>
              </a:solidFill>
              <a:uFill>
                <a:solidFill>
                  <a:srgbClr val="FFFFFF"/>
                </a:solidFill>
              </a:uFill>
              <a:latin typeface="Arial" panose="02080604020202020204" charset="0"/>
            </a:endParaRPr>
          </a:p>
          <a:p>
            <a:pPr>
              <a:lnSpc>
                <a:spcPct val="100000"/>
              </a:lnSpc>
            </a:pPr>
            <a:r>
              <a:rPr lang="en-US" sz="1350" b="0" strike="noStrike" spc="-1">
                <a:solidFill>
                  <a:srgbClr val="000000"/>
                </a:solidFill>
                <a:uFill>
                  <a:solidFill>
                    <a:srgbClr val="FFFFFF"/>
                  </a:solidFill>
                </a:uFill>
                <a:latin typeface="Calibri" panose="020F0502020204030204" pitchFamily="34" charset="0"/>
                <a:ea typeface="DejaVu Sans" charset="0"/>
              </a:rPr>
              <a:t>   z =  r cos </a:t>
            </a:r>
            <a:r>
              <a:rPr lang="en-US" sz="1350" spc="-1">
                <a:solidFill>
                  <a:srgbClr val="000000"/>
                </a:solidFill>
                <a:uFill>
                  <a:solidFill>
                    <a:srgbClr val="FFFFFF"/>
                  </a:solidFill>
                </a:uFill>
                <a:latin typeface="Calibri" panose="020F0502020204030204" pitchFamily="34" charset="0"/>
                <a:ea typeface="DejaVu Sans" charset="0"/>
                <a:sym typeface="+mn-ea"/>
              </a:rPr>
              <a:t>ø</a:t>
            </a:r>
            <a:r>
              <a:rPr lang="en-US" sz="1350" b="0" strike="noStrike" spc="-1">
                <a:solidFill>
                  <a:srgbClr val="000000"/>
                </a:solidFill>
                <a:uFill>
                  <a:solidFill>
                    <a:srgbClr val="FFFFFF"/>
                  </a:solidFill>
                </a:uFill>
                <a:latin typeface="Calibri" panose="020F0502020204030204" pitchFamily="34" charset="0"/>
                <a:ea typeface="DejaVu Sans" charset="0"/>
              </a:rPr>
              <a:t> </a:t>
            </a:r>
            <a:r>
              <a:rPr lang="x-none" altLang="en-US" sz="1350" b="0" strike="noStrike" spc="-1">
                <a:solidFill>
                  <a:srgbClr val="000000"/>
                </a:solidFill>
                <a:uFill>
                  <a:solidFill>
                    <a:srgbClr val="FFFFFF"/>
                  </a:solidFill>
                </a:uFill>
                <a:latin typeface="Calibri" panose="020F0502020204030204" pitchFamily="34" charset="0"/>
                <a:ea typeface="DejaVu Sans" charset="0"/>
              </a:rPr>
              <a:t>sin</a:t>
            </a:r>
            <a:r>
              <a:rPr lang="en-US" sz="1350" b="0" strike="noStrike" spc="-1">
                <a:solidFill>
                  <a:srgbClr val="000000"/>
                </a:solidFill>
                <a:uFill>
                  <a:solidFill>
                    <a:srgbClr val="FFFFFF"/>
                  </a:solidFill>
                </a:uFill>
                <a:latin typeface="Calibri" panose="020F0502020204030204" pitchFamily="34" charset="0"/>
                <a:ea typeface="DejaVu Sans" charset="0"/>
              </a:rPr>
              <a:t> </a:t>
            </a:r>
            <a:r>
              <a:rPr lang="en-US" sz="1350" spc="-1">
                <a:solidFill>
                  <a:srgbClr val="000000"/>
                </a:solidFill>
                <a:uFill>
                  <a:solidFill>
                    <a:srgbClr val="FFFFFF"/>
                  </a:solidFill>
                </a:uFill>
                <a:latin typeface="Calibri" panose="020F0502020204030204" pitchFamily="34" charset="0"/>
                <a:ea typeface="DejaVu Sans" charset="0"/>
                <a:sym typeface="+mn-ea"/>
              </a:rPr>
              <a:t>θ</a:t>
            </a:r>
            <a:endParaRPr lang="en-US" sz="1350" b="0" strike="noStrike" spc="-1">
              <a:solidFill>
                <a:srgbClr val="000000"/>
              </a:solidFill>
              <a:uFill>
                <a:solidFill>
                  <a:srgbClr val="FFFFFF"/>
                </a:solidFill>
              </a:uFill>
              <a:latin typeface="Arial" panose="02080604020202020204" charset="0"/>
            </a:endParaRPr>
          </a:p>
          <a:p>
            <a:pPr>
              <a:lnSpc>
                <a:spcPct val="100000"/>
              </a:lnSpc>
            </a:pPr>
            <a:endParaRPr lang="en-US" sz="1350" b="0" strike="noStrike" spc="-1">
              <a:solidFill>
                <a:srgbClr val="000000"/>
              </a:solidFill>
              <a:uFill>
                <a:solidFill>
                  <a:srgbClr val="FFFFFF"/>
                </a:solidFill>
              </a:uFill>
              <a:latin typeface="Arial" panose="02080604020202020204" charset="0"/>
            </a:endParaRPr>
          </a:p>
        </p:txBody>
      </p:sp>
      <p:sp>
        <p:nvSpPr>
          <p:cNvPr id="4" name="Text Box 3"/>
          <p:cNvSpPr txBox="1"/>
          <p:nvPr/>
        </p:nvSpPr>
        <p:spPr>
          <a:xfrm>
            <a:off x="218440" y="5742940"/>
            <a:ext cx="4414520" cy="953135"/>
          </a:xfrm>
          <a:prstGeom prst="rect">
            <a:avLst/>
          </a:prstGeom>
          <a:noFill/>
        </p:spPr>
        <p:txBody>
          <a:bodyPr wrap="square" rtlCol="0">
            <a:spAutoFit/>
          </a:bodyPr>
          <a:p>
            <a:r>
              <a:rPr lang="x-none" altLang="en-US"/>
              <a:t>虽然转化成cubemap(pinhole)模型的图片可以使用现成的SLAM算法，但是不同同时使用多视角，并且计算速率极慢。</a:t>
            </a:r>
            <a:endParaRPr lang="x-none" altLang="en-US"/>
          </a:p>
        </p:txBody>
      </p:sp>
      <p:sp>
        <p:nvSpPr>
          <p:cNvPr id="5" name="标题 2"/>
          <p:cNvSpPr>
            <a:spLocks noGrp="1"/>
          </p:cNvSpPr>
          <p:nvPr>
            <p:ph type="title"/>
          </p:nvPr>
        </p:nvSpPr>
        <p:spPr>
          <a:xfrm>
            <a:off x="502279" y="974277"/>
            <a:ext cx="8372163" cy="574183"/>
          </a:xfrm>
        </p:spPr>
        <p:txBody>
          <a:bodyPr>
            <a:normAutofit/>
          </a:bodyPr>
          <a:p>
            <a:pPr algn="l"/>
            <a:r>
              <a:rPr lang="x-none" altLang="zh-CN" sz="3200" b="1" dirty="0" smtClean="0">
                <a:solidFill>
                  <a:schemeClr val="accent1"/>
                </a:solidFill>
              </a:rPr>
              <a:t>相机模型</a:t>
            </a:r>
            <a:endParaRPr lang="x-none" altLang="zh-CN" sz="3200" b="1" dirty="0" smtClean="0">
              <a:solidFill>
                <a:schemeClr val="accent1"/>
              </a:solidFill>
            </a:endParaRPr>
          </a:p>
        </p:txBody>
      </p:sp>
      <p:sp>
        <p:nvSpPr>
          <p:cNvPr id="7" name="Down Arrow 6"/>
          <p:cNvSpPr/>
          <p:nvPr/>
        </p:nvSpPr>
        <p:spPr>
          <a:xfrm rot="8520000">
            <a:off x="3048635" y="3324860"/>
            <a:ext cx="358140" cy="342265"/>
          </a:xfrm>
          <a:prstGeom prst="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Down Arrow 7"/>
          <p:cNvSpPr/>
          <p:nvPr/>
        </p:nvSpPr>
        <p:spPr>
          <a:xfrm rot="2340000">
            <a:off x="1228725" y="3338195"/>
            <a:ext cx="358140" cy="342265"/>
          </a:xfrm>
          <a:prstGeom prst="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9" name="Text Box 8"/>
          <p:cNvSpPr txBox="1"/>
          <p:nvPr/>
        </p:nvSpPr>
        <p:spPr>
          <a:xfrm>
            <a:off x="3642360" y="3253105"/>
            <a:ext cx="1626870" cy="365760"/>
          </a:xfrm>
          <a:prstGeom prst="rect">
            <a:avLst/>
          </a:prstGeom>
          <a:noFill/>
        </p:spPr>
        <p:txBody>
          <a:bodyPr wrap="square" rtlCol="0">
            <a:spAutoFit/>
          </a:bodyPr>
          <a:p>
            <a:r>
              <a:rPr lang="x-none" altLang="en-US"/>
              <a:t>反向计算</a:t>
            </a:r>
            <a:endParaRPr lang="x-none" altLang="en-US"/>
          </a:p>
        </p:txBody>
      </p:sp>
      <p:sp>
        <p:nvSpPr>
          <p:cNvPr id="10" name="Text Box 9"/>
          <p:cNvSpPr txBox="1"/>
          <p:nvPr/>
        </p:nvSpPr>
        <p:spPr>
          <a:xfrm>
            <a:off x="1503045" y="3336290"/>
            <a:ext cx="1626870" cy="365760"/>
          </a:xfrm>
          <a:prstGeom prst="rect">
            <a:avLst/>
          </a:prstGeom>
          <a:noFill/>
        </p:spPr>
        <p:txBody>
          <a:bodyPr wrap="square" rtlCol="0">
            <a:spAutoFit/>
          </a:bodyPr>
          <a:p>
            <a:r>
              <a:rPr lang="x-none" altLang="en-US"/>
              <a:t>正向计算</a:t>
            </a:r>
            <a:endParaRPr lang="x-none" altLang="en-US"/>
          </a:p>
        </p:txBody>
      </p:sp>
    </p:spTree>
  </p:cSld>
  <p:clrMapOvr>
    <a:masterClrMapping/>
  </p:clrMapOvr>
  <p:transition spd="med">
    <p:push/>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latin typeface="微软雅黑" panose="020B0503020204020204" pitchFamily="34" charset="-122"/>
                <a:ea typeface="微软雅黑" panose="020B0503020204020204" pitchFamily="34" charset="-122"/>
              </a:rPr>
              <a:t>目录 </a:t>
            </a:r>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grpSp>
        <p:nvGrpSpPr>
          <p:cNvPr id="3" name="组合 2"/>
          <p:cNvGrpSpPr/>
          <p:nvPr/>
        </p:nvGrpSpPr>
        <p:grpSpPr>
          <a:xfrm>
            <a:off x="1841535" y="1303550"/>
            <a:ext cx="843427" cy="443226"/>
            <a:chOff x="666810" y="2586037"/>
            <a:chExt cx="468000" cy="245937"/>
          </a:xfrm>
        </p:grpSpPr>
        <p:sp>
          <p:nvSpPr>
            <p:cNvPr id="4" name="Freeform 10"/>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noAutofit/>
            </a:bodyPr>
            <a:lstStyle/>
            <a:p>
              <a:pPr algn="ctr"/>
              <a:endParaRPr lang="zh-CN" altLang="en-US" sz="3200" b="1"/>
            </a:p>
          </p:txBody>
        </p:sp>
        <p:sp>
          <p:nvSpPr>
            <p:cNvPr id="5" name="文本框 4"/>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7" name="直接连接符 6"/>
          <p:cNvCxnSpPr>
            <a:stCxn id="4" idx="6"/>
          </p:cNvCxnSpPr>
          <p:nvPr/>
        </p:nvCxnSpPr>
        <p:spPr>
          <a:xfrm>
            <a:off x="2534033" y="1711215"/>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365760"/>
          </a:xfrm>
          <a:prstGeom prst="rect">
            <a:avLst/>
          </a:prstGeom>
          <a:noFill/>
        </p:spPr>
        <p:txBody>
          <a:bodyPr wrap="square" rtlCol="0">
            <a:spAutoFit/>
          </a:bodyPr>
          <a:lstStyle/>
          <a:p>
            <a:r>
              <a:rPr lang="x-none"/>
              <a:t>特征提取</a:t>
            </a:r>
            <a:endParaRPr lang="x-none"/>
          </a:p>
        </p:txBody>
      </p:sp>
      <p:grpSp>
        <p:nvGrpSpPr>
          <p:cNvPr id="12" name="组合 11"/>
          <p:cNvGrpSpPr/>
          <p:nvPr/>
        </p:nvGrpSpPr>
        <p:grpSpPr>
          <a:xfrm>
            <a:off x="1841535" y="2223523"/>
            <a:ext cx="843427" cy="443226"/>
            <a:chOff x="666810" y="2586037"/>
            <a:chExt cx="468000" cy="245937"/>
          </a:xfrm>
        </p:grpSpPr>
        <p:sp>
          <p:nvSpPr>
            <p:cNvPr id="13" name="Freeform 10"/>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noAutofit/>
            </a:bodyPr>
            <a:lstStyle/>
            <a:p>
              <a:pPr algn="ctr"/>
              <a:endParaRPr lang="zh-CN" altLang="en-US" sz="3200" b="1"/>
            </a:p>
          </p:txBody>
        </p:sp>
        <p:sp>
          <p:nvSpPr>
            <p:cNvPr id="14" name="文本框 1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15" name="直接连接符 14"/>
          <p:cNvCxnSpPr>
            <a:stCxn id="13" idx="6"/>
          </p:cNvCxnSpPr>
          <p:nvPr/>
        </p:nvCxnSpPr>
        <p:spPr>
          <a:xfrm>
            <a:off x="2534033" y="2631188"/>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17" name="组合 16"/>
          <p:cNvGrpSpPr/>
          <p:nvPr/>
        </p:nvGrpSpPr>
        <p:grpSpPr>
          <a:xfrm>
            <a:off x="1841535" y="3143496"/>
            <a:ext cx="843427" cy="443226"/>
            <a:chOff x="666810" y="2586037"/>
            <a:chExt cx="468000" cy="245937"/>
          </a:xfrm>
        </p:grpSpPr>
        <p:sp>
          <p:nvSpPr>
            <p:cNvPr id="18" name="Freeform 10"/>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noAutofit/>
            </a:bodyPr>
            <a:lstStyle/>
            <a:p>
              <a:pPr algn="ctr"/>
              <a:endParaRPr lang="zh-CN" altLang="en-US" sz="3200" b="1"/>
            </a:p>
          </p:txBody>
        </p:sp>
        <p:sp>
          <p:nvSpPr>
            <p:cNvPr id="19" name="文本框 18"/>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0" name="直接连接符 19"/>
          <p:cNvCxnSpPr>
            <a:stCxn id="18" idx="6"/>
          </p:cNvCxnSpPr>
          <p:nvPr/>
        </p:nvCxnSpPr>
        <p:spPr>
          <a:xfrm>
            <a:off x="2534033" y="3551161"/>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22" name="组合 21"/>
          <p:cNvGrpSpPr/>
          <p:nvPr/>
        </p:nvGrpSpPr>
        <p:grpSpPr>
          <a:xfrm>
            <a:off x="1841535" y="4063469"/>
            <a:ext cx="843427" cy="443226"/>
            <a:chOff x="666810" y="2586037"/>
            <a:chExt cx="468000" cy="245937"/>
          </a:xfrm>
        </p:grpSpPr>
        <p:sp>
          <p:nvSpPr>
            <p:cNvPr id="23" name="Freeform 10"/>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noAutofit/>
            </a:bodyPr>
            <a:lstStyle/>
            <a:p>
              <a:pPr algn="ctr"/>
              <a:endParaRPr lang="zh-CN" altLang="en-US" sz="3200" b="1"/>
            </a:p>
          </p:txBody>
        </p:sp>
        <p:sp>
          <p:nvSpPr>
            <p:cNvPr id="24" name="文本框 2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5" name="直接连接符 24"/>
          <p:cNvCxnSpPr>
            <a:stCxn id="23" idx="6"/>
          </p:cNvCxnSpPr>
          <p:nvPr/>
        </p:nvCxnSpPr>
        <p:spPr>
          <a:xfrm>
            <a:off x="2534033" y="4471134"/>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32" name="组合 31"/>
          <p:cNvGrpSpPr/>
          <p:nvPr/>
        </p:nvGrpSpPr>
        <p:grpSpPr>
          <a:xfrm>
            <a:off x="1841535" y="4983444"/>
            <a:ext cx="843427" cy="443226"/>
            <a:chOff x="666810" y="2586037"/>
            <a:chExt cx="468000" cy="245937"/>
          </a:xfrm>
        </p:grpSpPr>
        <p:sp>
          <p:nvSpPr>
            <p:cNvPr id="33" name="Freeform 10"/>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noAutofit/>
            </a:bodyPr>
            <a:lstStyle/>
            <a:p>
              <a:pPr algn="ctr"/>
              <a:endParaRPr lang="zh-CN" altLang="en-US" sz="3200" b="1"/>
            </a:p>
          </p:txBody>
        </p:sp>
        <p:sp>
          <p:nvSpPr>
            <p:cNvPr id="34" name="文本框 3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35" name="直接连接符 34"/>
          <p:cNvCxnSpPr>
            <a:stCxn id="33" idx="6"/>
          </p:cNvCxnSpPr>
          <p:nvPr/>
        </p:nvCxnSpPr>
        <p:spPr>
          <a:xfrm>
            <a:off x="2534033" y="5391109"/>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push/>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6" name="Picture 3"/>
          <p:cNvPicPr/>
          <p:nvPr/>
        </p:nvPicPr>
        <p:blipFill>
          <a:blip r:embed="rId1"/>
          <a:stretch>
            <a:fillRect/>
          </a:stretch>
        </p:blipFill>
        <p:spPr>
          <a:xfrm>
            <a:off x="243205" y="1920220"/>
            <a:ext cx="3239190" cy="1620000"/>
          </a:xfrm>
          <a:prstGeom prst="rect">
            <a:avLst/>
          </a:prstGeom>
          <a:ln>
            <a:noFill/>
          </a:ln>
        </p:spPr>
      </p:pic>
      <p:graphicFrame>
        <p:nvGraphicFramePr>
          <p:cNvPr id="167" name="Table 1"/>
          <p:cNvGraphicFramePr/>
          <p:nvPr/>
        </p:nvGraphicFramePr>
        <p:xfrm>
          <a:off x="4294080" y="1563300"/>
          <a:ext cx="4769485" cy="3738880"/>
        </p:xfrm>
        <a:graphic>
          <a:graphicData uri="http://schemas.openxmlformats.org/drawingml/2006/table">
            <a:tbl>
              <a:tblPr/>
              <a:tblGrid>
                <a:gridCol w="953135"/>
                <a:gridCol w="954405"/>
                <a:gridCol w="953135"/>
                <a:gridCol w="953770"/>
                <a:gridCol w="955040"/>
              </a:tblGrid>
              <a:tr h="1135380">
                <a:tc>
                  <a:txBody>
                    <a:bodyPr/>
                    <a:p>
                      <a:r>
                        <a:rPr lang="en-US" sz="1350" b="0" strike="noStrike" spc="-1">
                          <a:solidFill>
                            <a:srgbClr val="000000"/>
                          </a:solidFill>
                          <a:uFill>
                            <a:solidFill>
                              <a:srgbClr val="FFFFFF"/>
                            </a:solidFill>
                          </a:uFill>
                          <a:latin typeface="Arial" panose="02080604020202020204" charset="0"/>
                        </a:rPr>
                        <a:t>Time cost </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(ms)</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(nFeature)</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p>
                      <a:r>
                        <a:rPr lang="en-US" sz="1350" b="0" strike="noStrike" spc="-1">
                          <a:solidFill>
                            <a:srgbClr val="000000"/>
                          </a:solidFill>
                          <a:uFill>
                            <a:solidFill>
                              <a:srgbClr val="FFFFFF"/>
                            </a:solidFill>
                          </a:uFill>
                          <a:latin typeface="Arial" panose="02080604020202020204" charset="0"/>
                        </a:rPr>
                        <a:t>1200</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p>
                      <a:r>
                        <a:rPr lang="en-US" sz="1350" b="0" strike="noStrike" spc="-1">
                          <a:solidFill>
                            <a:srgbClr val="000000"/>
                          </a:solidFill>
                          <a:uFill>
                            <a:solidFill>
                              <a:srgbClr val="FFFFFF"/>
                            </a:solidFill>
                          </a:uFill>
                          <a:latin typeface="Arial" panose="02080604020202020204" charset="0"/>
                        </a:rPr>
                        <a:t>1000</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p>
                      <a:r>
                        <a:rPr lang="en-US" sz="1350" b="0" strike="noStrike" spc="-1">
                          <a:solidFill>
                            <a:srgbClr val="000000"/>
                          </a:solidFill>
                          <a:uFill>
                            <a:solidFill>
                              <a:srgbClr val="FFFFFF"/>
                            </a:solidFill>
                          </a:uFill>
                          <a:latin typeface="Arial" panose="02080604020202020204" charset="0"/>
                        </a:rPr>
                        <a:t>800</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p>
                      <a:r>
                        <a:rPr lang="en-US" sz="1350" b="0" strike="noStrike" spc="-1">
                          <a:solidFill>
                            <a:srgbClr val="000000"/>
                          </a:solidFill>
                          <a:uFill>
                            <a:solidFill>
                              <a:srgbClr val="FFFFFF"/>
                            </a:solidFill>
                          </a:uFill>
                          <a:latin typeface="Arial" panose="02080604020202020204" charset="0"/>
                        </a:rPr>
                        <a:t>600</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650240">
                <a:tc>
                  <a:txBody>
                    <a:bodyPr/>
                    <a:p>
                      <a:r>
                        <a:rPr lang="en-US" sz="1350" b="0" strike="noStrike" spc="-1">
                          <a:solidFill>
                            <a:srgbClr val="000000"/>
                          </a:solidFill>
                          <a:uFill>
                            <a:solidFill>
                              <a:srgbClr val="FFFFFF"/>
                            </a:solidFill>
                          </a:uFill>
                          <a:latin typeface="Arial" panose="02080604020202020204" charset="0"/>
                        </a:rPr>
                        <a:t>8</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p>
                      <a:r>
                        <a:rPr lang="en-US" sz="1350" b="0" strike="noStrike" spc="-1">
                          <a:solidFill>
                            <a:srgbClr val="000000"/>
                          </a:solidFill>
                          <a:uFill>
                            <a:solidFill>
                              <a:srgbClr val="FFFFFF"/>
                            </a:solidFill>
                          </a:uFill>
                          <a:latin typeface="Arial" panose="02080604020202020204" charset="0"/>
                        </a:rPr>
                        <a:t>66.3096</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1207</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p>
                      <a:r>
                        <a:rPr lang="en-US" sz="1350" b="0" strike="noStrike" spc="-1">
                          <a:solidFill>
                            <a:srgbClr val="000000"/>
                          </a:solidFill>
                          <a:uFill>
                            <a:solidFill>
                              <a:srgbClr val="FFFFFF"/>
                            </a:solidFill>
                          </a:uFill>
                          <a:latin typeface="Arial" panose="02080604020202020204" charset="0"/>
                        </a:rPr>
                        <a:t>66.682</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1013</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p>
                      <a:r>
                        <a:rPr lang="en-US" sz="1350" b="0" strike="noStrike" spc="-1">
                          <a:solidFill>
                            <a:srgbClr val="000000"/>
                          </a:solidFill>
                          <a:uFill>
                            <a:solidFill>
                              <a:srgbClr val="FFFFFF"/>
                            </a:solidFill>
                          </a:uFill>
                          <a:latin typeface="Arial" panose="02080604020202020204" charset="0"/>
                        </a:rPr>
                        <a:t>62.5696</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807</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p>
                      <a:r>
                        <a:rPr lang="en-US" sz="1350" b="0" strike="noStrike" spc="-1">
                          <a:solidFill>
                            <a:srgbClr val="000000"/>
                          </a:solidFill>
                          <a:uFill>
                            <a:solidFill>
                              <a:srgbClr val="FFFFFF"/>
                            </a:solidFill>
                          </a:uFill>
                          <a:latin typeface="Arial" panose="02080604020202020204" charset="0"/>
                        </a:rPr>
                        <a:t>61.5483</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611</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650240">
                <a:tc>
                  <a:txBody>
                    <a:bodyPr/>
                    <a:p>
                      <a:r>
                        <a:rPr lang="en-US" sz="1350" b="0" strike="noStrike" spc="-1">
                          <a:solidFill>
                            <a:srgbClr val="000000"/>
                          </a:solidFill>
                          <a:uFill>
                            <a:solidFill>
                              <a:srgbClr val="FFFFFF"/>
                            </a:solidFill>
                          </a:uFill>
                          <a:latin typeface="Arial" panose="02080604020202020204" charset="0"/>
                        </a:rPr>
                        <a:t>7</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p>
                      <a:r>
                        <a:rPr lang="en-US" sz="1350" b="0" strike="noStrike" spc="-1">
                          <a:solidFill>
                            <a:srgbClr val="000000"/>
                          </a:solidFill>
                          <a:uFill>
                            <a:solidFill>
                              <a:srgbClr val="FFFFFF"/>
                            </a:solidFill>
                          </a:uFill>
                          <a:latin typeface="Arial" panose="02080604020202020204" charset="0"/>
                        </a:rPr>
                        <a:t>65.2785</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1201</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p>
                      <a:r>
                        <a:rPr lang="en-US" sz="1350" b="0" strike="noStrike" spc="-1">
                          <a:solidFill>
                            <a:srgbClr val="000000"/>
                          </a:solidFill>
                          <a:uFill>
                            <a:solidFill>
                              <a:srgbClr val="FFFFFF"/>
                            </a:solidFill>
                          </a:uFill>
                          <a:latin typeface="Arial" panose="02080604020202020204" charset="0"/>
                        </a:rPr>
                        <a:t>63.5726</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1006</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p>
                      <a:r>
                        <a:rPr lang="en-US" sz="1350" b="0" strike="noStrike" spc="-1">
                          <a:solidFill>
                            <a:srgbClr val="000000"/>
                          </a:solidFill>
                          <a:uFill>
                            <a:solidFill>
                              <a:srgbClr val="FFFFFF"/>
                            </a:solidFill>
                          </a:uFill>
                          <a:latin typeface="Arial" panose="02080604020202020204" charset="0"/>
                        </a:rPr>
                        <a:t>62.5966</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804</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p>
                      <a:r>
                        <a:rPr lang="en-US" sz="1350" b="0" strike="noStrike" spc="-1">
                          <a:solidFill>
                            <a:srgbClr val="000000"/>
                          </a:solidFill>
                          <a:uFill>
                            <a:solidFill>
                              <a:srgbClr val="FFFFFF"/>
                            </a:solidFill>
                          </a:uFill>
                          <a:latin typeface="Arial" panose="02080604020202020204" charset="0"/>
                        </a:rPr>
                        <a:t>59.6655</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606</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650875">
                <a:tc>
                  <a:txBody>
                    <a:bodyPr/>
                    <a:p>
                      <a:r>
                        <a:rPr lang="en-US" sz="1350" b="0" strike="noStrike" spc="-1">
                          <a:solidFill>
                            <a:srgbClr val="000000"/>
                          </a:solidFill>
                          <a:uFill>
                            <a:solidFill>
                              <a:srgbClr val="FFFFFF"/>
                            </a:solidFill>
                          </a:uFill>
                          <a:latin typeface="Arial" panose="02080604020202020204" charset="0"/>
                        </a:rPr>
                        <a:t>6</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p>
                      <a:r>
                        <a:rPr lang="en-US" sz="1350" b="0" strike="noStrike" spc="-1">
                          <a:solidFill>
                            <a:srgbClr val="000000"/>
                          </a:solidFill>
                          <a:uFill>
                            <a:solidFill>
                              <a:srgbClr val="FFFFFF"/>
                            </a:solidFill>
                          </a:uFill>
                          <a:latin typeface="Arial" panose="02080604020202020204" charset="0"/>
                        </a:rPr>
                        <a:t>63.8445</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1205</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p>
                      <a:r>
                        <a:rPr lang="en-US" sz="1350" b="0" strike="noStrike" spc="-1">
                          <a:solidFill>
                            <a:srgbClr val="000000"/>
                          </a:solidFill>
                          <a:uFill>
                            <a:solidFill>
                              <a:srgbClr val="FFFFFF"/>
                            </a:solidFill>
                          </a:uFill>
                          <a:latin typeface="Arial" panose="02080604020202020204" charset="0"/>
                        </a:rPr>
                        <a:t>60.2825</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1005</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p>
                      <a:r>
                        <a:rPr lang="en-US" sz="1350" b="0" strike="noStrike" spc="-1">
                          <a:solidFill>
                            <a:srgbClr val="000000"/>
                          </a:solidFill>
                          <a:uFill>
                            <a:solidFill>
                              <a:srgbClr val="FFFFFF"/>
                            </a:solidFill>
                          </a:uFill>
                          <a:latin typeface="Arial" panose="02080604020202020204" charset="0"/>
                        </a:rPr>
                        <a:t>58.3687</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807</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p>
                      <a:r>
                        <a:rPr lang="en-US" sz="1350" b="0" strike="noStrike" spc="-1">
                          <a:solidFill>
                            <a:srgbClr val="000000"/>
                          </a:solidFill>
                          <a:uFill>
                            <a:solidFill>
                              <a:srgbClr val="FFFFFF"/>
                            </a:solidFill>
                          </a:uFill>
                          <a:latin typeface="Arial" panose="02080604020202020204" charset="0"/>
                        </a:rPr>
                        <a:t>56.5719</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605</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652145">
                <a:tc>
                  <a:txBody>
                    <a:bodyPr/>
                    <a:p>
                      <a:r>
                        <a:rPr lang="en-US" sz="1350" b="0" strike="noStrike" spc="-1">
                          <a:solidFill>
                            <a:srgbClr val="000000"/>
                          </a:solidFill>
                          <a:uFill>
                            <a:solidFill>
                              <a:srgbClr val="FFFFFF"/>
                            </a:solidFill>
                          </a:uFill>
                          <a:latin typeface="Arial" panose="02080604020202020204" charset="0"/>
                        </a:rPr>
                        <a:t>5</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p>
                      <a:r>
                        <a:rPr lang="en-US" sz="1350" b="0" strike="noStrike" spc="-1">
                          <a:solidFill>
                            <a:srgbClr val="000000"/>
                          </a:solidFill>
                          <a:uFill>
                            <a:solidFill>
                              <a:srgbClr val="FFFFFF"/>
                            </a:solidFill>
                          </a:uFill>
                          <a:latin typeface="Arial" panose="02080604020202020204" charset="0"/>
                        </a:rPr>
                        <a:t>60.7483</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1205</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p>
                      <a:r>
                        <a:rPr lang="en-US" sz="1350" b="0" strike="noStrike" spc="-1">
                          <a:solidFill>
                            <a:srgbClr val="000000"/>
                          </a:solidFill>
                          <a:uFill>
                            <a:solidFill>
                              <a:srgbClr val="FFFFFF"/>
                            </a:solidFill>
                          </a:uFill>
                          <a:latin typeface="Arial" panose="02080604020202020204" charset="0"/>
                        </a:rPr>
                        <a:t>57.7157</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1001</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p>
                      <a:r>
                        <a:rPr lang="en-US" sz="1350" b="0" strike="noStrike" spc="-1">
                          <a:solidFill>
                            <a:srgbClr val="000000"/>
                          </a:solidFill>
                          <a:uFill>
                            <a:solidFill>
                              <a:srgbClr val="FFFFFF"/>
                            </a:solidFill>
                          </a:uFill>
                          <a:latin typeface="Arial" panose="02080604020202020204" charset="0"/>
                        </a:rPr>
                        <a:t>55.3458</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807</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p>
                      <a:r>
                        <a:rPr lang="en-US" sz="1350" b="0" strike="noStrike" spc="-1">
                          <a:solidFill>
                            <a:srgbClr val="000000"/>
                          </a:solidFill>
                          <a:uFill>
                            <a:solidFill>
                              <a:srgbClr val="FFFFFF"/>
                            </a:solidFill>
                          </a:uFill>
                          <a:latin typeface="Arial" panose="02080604020202020204" charset="0"/>
                        </a:rPr>
                        <a:t>58.416</a:t>
                      </a:r>
                      <a:endParaRPr lang="en-US" sz="1350" b="0" strike="noStrike" spc="-1">
                        <a:solidFill>
                          <a:srgbClr val="000000"/>
                        </a:solidFill>
                        <a:uFill>
                          <a:solidFill>
                            <a:srgbClr val="FFFFFF"/>
                          </a:solidFill>
                        </a:uFill>
                        <a:latin typeface="Arial" panose="02080604020202020204" charset="0"/>
                      </a:endParaRPr>
                    </a:p>
                    <a:p>
                      <a:r>
                        <a:rPr lang="en-US" sz="1350" b="0" strike="noStrike" spc="-1">
                          <a:solidFill>
                            <a:srgbClr val="000000"/>
                          </a:solidFill>
                          <a:uFill>
                            <a:solidFill>
                              <a:srgbClr val="FFFFFF"/>
                            </a:solidFill>
                          </a:uFill>
                          <a:latin typeface="Arial" panose="02080604020202020204" charset="0"/>
                        </a:rPr>
                        <a:t>605</a:t>
                      </a:r>
                      <a:endParaRPr lang="en-US" sz="1350" b="0" strike="noStrike" spc="-1">
                        <a:solidFill>
                          <a:srgbClr val="000000"/>
                        </a:solidFill>
                        <a:uFill>
                          <a:solidFill>
                            <a:srgbClr val="FFFFFF"/>
                          </a:solidFill>
                        </a:uFill>
                        <a:latin typeface="Arial" panose="02080604020202020204" charset="0"/>
                      </a:endParaRPr>
                    </a:p>
                  </a:txBody>
                  <a:tcPr marL="67500" marR="67500" marT="34290" marB="3429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sp>
        <p:nvSpPr>
          <p:cNvPr id="168" name="CustomShape 2"/>
          <p:cNvSpPr/>
          <p:nvPr/>
        </p:nvSpPr>
        <p:spPr>
          <a:xfrm>
            <a:off x="5579110" y="1068045"/>
            <a:ext cx="1576800" cy="259200"/>
          </a:xfrm>
          <a:prstGeom prst="rect">
            <a:avLst/>
          </a:prstGeom>
          <a:noFill/>
          <a:ln>
            <a:noFill/>
          </a:ln>
        </p:spPr>
        <p:style>
          <a:lnRef idx="0">
            <a:srgbClr val="FFFFFF"/>
          </a:lnRef>
          <a:fillRef idx="0">
            <a:srgbClr val="FFFFFF"/>
          </a:fillRef>
          <a:effectRef idx="0">
            <a:srgbClr val="FFFFFF"/>
          </a:effectRef>
          <a:fontRef idx="minor"/>
        </p:style>
        <p:txBody>
          <a:bodyPr lIns="67500" tIns="33750" rIns="67500" bIns="33750"/>
          <a:p>
            <a:pPr>
              <a:lnSpc>
                <a:spcPct val="100000"/>
              </a:lnSpc>
            </a:pPr>
            <a:r>
              <a:rPr lang="en-US" sz="1350" b="0" strike="noStrike" spc="-1">
                <a:solidFill>
                  <a:srgbClr val="000000"/>
                </a:solidFill>
                <a:uFill>
                  <a:solidFill>
                    <a:srgbClr val="FFFFFF"/>
                  </a:solidFill>
                </a:uFill>
                <a:latin typeface="Arial" panose="02080604020202020204" charset="0"/>
                <a:ea typeface="DejaVu Sans" charset="0"/>
              </a:rPr>
              <a:t>Number of Feature</a:t>
            </a:r>
            <a:endParaRPr lang="en-US" sz="1350" b="0" strike="noStrike" spc="-1">
              <a:solidFill>
                <a:srgbClr val="000000"/>
              </a:solidFill>
              <a:uFill>
                <a:solidFill>
                  <a:srgbClr val="FFFFFF"/>
                </a:solidFill>
              </a:uFill>
              <a:latin typeface="Arial" panose="02080604020202020204" charset="0"/>
            </a:endParaRPr>
          </a:p>
        </p:txBody>
      </p:sp>
      <p:sp>
        <p:nvSpPr>
          <p:cNvPr id="169" name="CustomShape 3"/>
          <p:cNvSpPr/>
          <p:nvPr/>
        </p:nvSpPr>
        <p:spPr>
          <a:xfrm>
            <a:off x="3566160" y="2764790"/>
            <a:ext cx="694690" cy="259080"/>
          </a:xfrm>
          <a:prstGeom prst="rect">
            <a:avLst/>
          </a:prstGeom>
          <a:noFill/>
          <a:ln>
            <a:noFill/>
          </a:ln>
        </p:spPr>
        <p:style>
          <a:lnRef idx="0">
            <a:srgbClr val="FFFFFF"/>
          </a:lnRef>
          <a:fillRef idx="0">
            <a:srgbClr val="FFFFFF"/>
          </a:fillRef>
          <a:effectRef idx="0">
            <a:srgbClr val="FFFFFF"/>
          </a:effectRef>
          <a:fontRef idx="minor"/>
        </p:style>
        <p:txBody>
          <a:bodyPr lIns="67500" tIns="33750" rIns="67500" bIns="33750"/>
          <a:p>
            <a:pPr>
              <a:lnSpc>
                <a:spcPct val="100000"/>
              </a:lnSpc>
            </a:pPr>
            <a:r>
              <a:rPr lang="en-US" sz="1350" b="0" strike="noStrike" spc="-1">
                <a:solidFill>
                  <a:srgbClr val="000000"/>
                </a:solidFill>
                <a:uFill>
                  <a:solidFill>
                    <a:srgbClr val="FFFFFF"/>
                  </a:solidFill>
                </a:uFill>
                <a:latin typeface="Arial" panose="02080604020202020204" charset="0"/>
                <a:ea typeface="DejaVu Sans" charset="0"/>
              </a:rPr>
              <a:t>level</a:t>
            </a:r>
            <a:endParaRPr lang="en-US" sz="1350" b="0" strike="noStrike" spc="-1">
              <a:solidFill>
                <a:srgbClr val="000000"/>
              </a:solidFill>
              <a:uFill>
                <a:solidFill>
                  <a:srgbClr val="FFFFFF"/>
                </a:solidFill>
              </a:uFill>
              <a:latin typeface="Arial" panose="02080604020202020204" charset="0"/>
            </a:endParaRPr>
          </a:p>
        </p:txBody>
      </p:sp>
      <p:sp>
        <p:nvSpPr>
          <p:cNvPr id="170" name="CustomShape 4"/>
          <p:cNvSpPr/>
          <p:nvPr/>
        </p:nvSpPr>
        <p:spPr>
          <a:xfrm>
            <a:off x="379730" y="5513705"/>
            <a:ext cx="8406765" cy="574675"/>
          </a:xfrm>
          <a:prstGeom prst="rect">
            <a:avLst/>
          </a:prstGeom>
          <a:noFill/>
          <a:ln>
            <a:noFill/>
          </a:ln>
        </p:spPr>
        <p:style>
          <a:lnRef idx="0">
            <a:srgbClr val="FFFFFF"/>
          </a:lnRef>
          <a:fillRef idx="0">
            <a:srgbClr val="FFFFFF"/>
          </a:fillRef>
          <a:effectRef idx="0">
            <a:srgbClr val="FFFFFF"/>
          </a:effectRef>
          <a:fontRef idx="minor"/>
        </p:style>
        <p:txBody>
          <a:bodyPr lIns="67500" tIns="33750" rIns="67500" bIns="33750"/>
          <a:p>
            <a:pPr>
              <a:lnSpc>
                <a:spcPct val="100000"/>
              </a:lnSpc>
            </a:pPr>
            <a:r>
              <a:rPr lang="en-US" sz="1350" b="0" strike="noStrike" spc="-1">
                <a:solidFill>
                  <a:srgbClr val="000000"/>
                </a:solidFill>
                <a:uFill>
                  <a:solidFill>
                    <a:srgbClr val="FFFFFF"/>
                  </a:solidFill>
                </a:uFill>
                <a:latin typeface="Arial" panose="02080604020202020204" charset="0"/>
                <a:ea typeface="DejaVu Sans" charset="0"/>
              </a:rPr>
              <a:t>因为通常SLAM中使用的图片分辨率在类似640×480左右，而全景图形的分辨率为1920×960，图像是原来的6倍，如何保持实时性也会一个大问题。特征提取的过程中  图像金字塔的层数和特征数量对提取的时间的影响不是特别大，如何保持实时性？</a:t>
            </a:r>
            <a:endParaRPr lang="en-US" sz="1350" b="0" strike="noStrike" spc="-1">
              <a:solidFill>
                <a:srgbClr val="000000"/>
              </a:solidFill>
              <a:uFill>
                <a:solidFill>
                  <a:srgbClr val="FFFFFF"/>
                </a:solidFill>
              </a:uFill>
              <a:latin typeface="Arial" panose="02080604020202020204" charset="0"/>
            </a:endParaRPr>
          </a:p>
        </p:txBody>
      </p:sp>
      <p:pic>
        <p:nvPicPr>
          <p:cNvPr id="171" name="Picture 170"/>
          <p:cNvPicPr/>
          <p:nvPr/>
        </p:nvPicPr>
        <p:blipFill>
          <a:blip r:embed="rId2"/>
          <a:stretch>
            <a:fillRect/>
          </a:stretch>
        </p:blipFill>
        <p:spPr>
          <a:xfrm>
            <a:off x="219440" y="3710940"/>
            <a:ext cx="3154950" cy="1577340"/>
          </a:xfrm>
          <a:prstGeom prst="rect">
            <a:avLst/>
          </a:prstGeom>
          <a:ln>
            <a:noFill/>
          </a:ln>
        </p:spPr>
      </p:pic>
      <p:sp>
        <p:nvSpPr>
          <p:cNvPr id="3" name="标题 2"/>
          <p:cNvSpPr>
            <a:spLocks noGrp="1"/>
          </p:cNvSpPr>
          <p:nvPr>
            <p:ph type="title"/>
          </p:nvPr>
        </p:nvSpPr>
        <p:spPr>
          <a:xfrm>
            <a:off x="502279" y="974277"/>
            <a:ext cx="8372163" cy="574183"/>
          </a:xfrm>
        </p:spPr>
        <p:txBody>
          <a:bodyPr>
            <a:normAutofit/>
          </a:bodyPr>
          <a:p>
            <a:pPr algn="l"/>
            <a:r>
              <a:rPr lang="x-none" altLang="zh-CN" sz="3200" b="1" dirty="0" smtClean="0">
                <a:solidFill>
                  <a:schemeClr val="accent1"/>
                </a:solidFill>
              </a:rPr>
              <a:t>特征提取</a:t>
            </a:r>
            <a:endParaRPr lang="x-none" altLang="zh-CN" sz="3200" b="1" dirty="0" smtClean="0">
              <a:solidFill>
                <a:schemeClr val="accent1"/>
              </a:solidFill>
            </a:endParaRPr>
          </a:p>
        </p:txBody>
      </p:sp>
    </p:spTree>
  </p:cSld>
  <p:clrMapOvr>
    <a:masterClrMapping/>
  </p:clrMapOvr>
  <p:transition spd="med">
    <p:push/>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2" name="Picture 174"/>
          <p:cNvPicPr/>
          <p:nvPr/>
        </p:nvPicPr>
        <p:blipFill>
          <a:blip r:embed="rId1"/>
          <a:stretch>
            <a:fillRect/>
          </a:stretch>
        </p:blipFill>
        <p:spPr>
          <a:xfrm>
            <a:off x="5349240" y="1141020"/>
            <a:ext cx="3585060" cy="1910790"/>
          </a:xfrm>
          <a:prstGeom prst="rect">
            <a:avLst/>
          </a:prstGeom>
          <a:ln>
            <a:noFill/>
          </a:ln>
        </p:spPr>
      </p:pic>
      <p:pic>
        <p:nvPicPr>
          <p:cNvPr id="173" name="Picture 1"/>
          <p:cNvPicPr/>
          <p:nvPr/>
        </p:nvPicPr>
        <p:blipFill>
          <a:blip r:embed="rId2"/>
          <a:stretch>
            <a:fillRect/>
          </a:stretch>
        </p:blipFill>
        <p:spPr>
          <a:xfrm>
            <a:off x="320675" y="1775640"/>
            <a:ext cx="3531600" cy="2731590"/>
          </a:xfrm>
          <a:prstGeom prst="rect">
            <a:avLst/>
          </a:prstGeom>
          <a:ln>
            <a:noFill/>
          </a:ln>
        </p:spPr>
      </p:pic>
      <p:sp>
        <p:nvSpPr>
          <p:cNvPr id="174" name="TextShape 1"/>
          <p:cNvSpPr txBox="1"/>
          <p:nvPr/>
        </p:nvSpPr>
        <p:spPr>
          <a:xfrm>
            <a:off x="3023235" y="2051050"/>
            <a:ext cx="2194560" cy="480060"/>
          </a:xfrm>
          <a:prstGeom prst="rect">
            <a:avLst/>
          </a:prstGeom>
          <a:noFill/>
          <a:ln>
            <a:noFill/>
          </a:ln>
        </p:spPr>
        <p:txBody>
          <a:bodyPr lIns="67500" tIns="33750" rIns="67500" bIns="33750"/>
          <a:p>
            <a:r>
              <a:rPr lang="en-US" sz="1350" b="0" strike="noStrike" spc="-1">
                <a:solidFill>
                  <a:srgbClr val="000000"/>
                </a:solidFill>
                <a:uFill>
                  <a:solidFill>
                    <a:srgbClr val="FFFFFF"/>
                  </a:solidFill>
                </a:uFill>
                <a:latin typeface="Arial" panose="02080604020202020204" charset="0"/>
              </a:rPr>
              <a:t>Detect Fast Features from each level</a:t>
            </a:r>
            <a:endParaRPr lang="en-US" sz="1350" b="0" strike="noStrike" spc="-1">
              <a:solidFill>
                <a:srgbClr val="000000"/>
              </a:solidFill>
              <a:uFill>
                <a:solidFill>
                  <a:srgbClr val="FFFFFF"/>
                </a:solidFill>
              </a:uFill>
              <a:latin typeface="Arial" panose="02080604020202020204" charset="0"/>
            </a:endParaRPr>
          </a:p>
        </p:txBody>
      </p:sp>
      <p:pic>
        <p:nvPicPr>
          <p:cNvPr id="175" name="Picture 174"/>
          <p:cNvPicPr/>
          <p:nvPr/>
        </p:nvPicPr>
        <p:blipFill>
          <a:blip r:embed="rId3"/>
          <a:stretch>
            <a:fillRect/>
          </a:stretch>
        </p:blipFill>
        <p:spPr>
          <a:xfrm>
            <a:off x="5349240" y="3144690"/>
            <a:ext cx="3517560" cy="1758780"/>
          </a:xfrm>
          <a:prstGeom prst="rect">
            <a:avLst/>
          </a:prstGeom>
          <a:ln>
            <a:noFill/>
          </a:ln>
        </p:spPr>
      </p:pic>
      <p:sp>
        <p:nvSpPr>
          <p:cNvPr id="176" name="TextShape 2"/>
          <p:cNvSpPr txBox="1"/>
          <p:nvPr/>
        </p:nvSpPr>
        <p:spPr>
          <a:xfrm>
            <a:off x="5486400" y="5177790"/>
            <a:ext cx="3429000" cy="829170"/>
          </a:xfrm>
          <a:prstGeom prst="rect">
            <a:avLst/>
          </a:prstGeom>
          <a:noFill/>
          <a:ln>
            <a:noFill/>
          </a:ln>
        </p:spPr>
        <p:txBody>
          <a:bodyPr lIns="67500" tIns="33750" rIns="67500" bIns="33750"/>
          <a:p>
            <a:r>
              <a:rPr lang="en-US" sz="1350" b="0" strike="noStrike" spc="-1">
                <a:solidFill>
                  <a:srgbClr val="000000"/>
                </a:solidFill>
                <a:uFill>
                  <a:solidFill>
                    <a:srgbClr val="FFFFFF"/>
                  </a:solidFill>
                </a:uFill>
                <a:latin typeface="Arial" panose="02080604020202020204" charset="0"/>
              </a:rPr>
              <a:t>在图像上添加mask，对每层的图像都只在mask中提取Fast特征，效果如左图</a:t>
            </a:r>
            <a:endParaRPr lang="en-US" sz="1350" b="0" strike="noStrike" spc="-1">
              <a:solidFill>
                <a:srgbClr val="000000"/>
              </a:solidFill>
              <a:uFill>
                <a:solidFill>
                  <a:srgbClr val="FFFFFF"/>
                </a:solidFill>
              </a:uFill>
              <a:latin typeface="Arial" panose="02080604020202020204" charset="0"/>
            </a:endParaRPr>
          </a:p>
        </p:txBody>
      </p:sp>
      <p:pic>
        <p:nvPicPr>
          <p:cNvPr id="177" name="Picture 176"/>
          <p:cNvPicPr/>
          <p:nvPr/>
        </p:nvPicPr>
        <p:blipFill>
          <a:blip r:embed="rId4"/>
          <a:stretch>
            <a:fillRect/>
          </a:stretch>
        </p:blipFill>
        <p:spPr>
          <a:xfrm>
            <a:off x="445135" y="4461510"/>
            <a:ext cx="3017520" cy="1508760"/>
          </a:xfrm>
          <a:prstGeom prst="rect">
            <a:avLst/>
          </a:prstGeom>
          <a:ln>
            <a:noFill/>
          </a:ln>
        </p:spPr>
      </p:pic>
      <p:sp>
        <p:nvSpPr>
          <p:cNvPr id="178" name="TextShape 3"/>
          <p:cNvSpPr txBox="1"/>
          <p:nvPr/>
        </p:nvSpPr>
        <p:spPr>
          <a:xfrm>
            <a:off x="173355" y="5988625"/>
            <a:ext cx="4114800" cy="712530"/>
          </a:xfrm>
          <a:prstGeom prst="rect">
            <a:avLst/>
          </a:prstGeom>
          <a:noFill/>
          <a:ln>
            <a:noFill/>
          </a:ln>
        </p:spPr>
        <p:txBody>
          <a:bodyPr lIns="67500" tIns="33750" rIns="67500" bIns="33750"/>
          <a:p>
            <a:r>
              <a:rPr lang="en-US" sz="1350" b="0" strike="noStrike" spc="-1">
                <a:solidFill>
                  <a:srgbClr val="000000"/>
                </a:solidFill>
                <a:uFill>
                  <a:solidFill>
                    <a:srgbClr val="FFFFFF"/>
                  </a:solidFill>
                </a:uFill>
                <a:latin typeface="Arial" panose="02080604020202020204" charset="0"/>
              </a:rPr>
              <a:t>但是测试的结果发现，特征提取跟mask的关系并不大 加了mask之后还是保持在50+ms</a:t>
            </a:r>
            <a:endParaRPr lang="en-US" sz="1350" b="0" strike="noStrike" spc="-1">
              <a:solidFill>
                <a:srgbClr val="000000"/>
              </a:solidFill>
              <a:uFill>
                <a:solidFill>
                  <a:srgbClr val="FFFFFF"/>
                </a:solidFill>
              </a:uFill>
              <a:latin typeface="Arial" panose="02080604020202020204" charset="0"/>
            </a:endParaRPr>
          </a:p>
        </p:txBody>
      </p:sp>
      <p:sp>
        <p:nvSpPr>
          <p:cNvPr id="3" name="标题 2"/>
          <p:cNvSpPr>
            <a:spLocks noGrp="1"/>
          </p:cNvSpPr>
          <p:nvPr>
            <p:ph type="title"/>
          </p:nvPr>
        </p:nvSpPr>
        <p:spPr>
          <a:xfrm>
            <a:off x="502279" y="974277"/>
            <a:ext cx="8372163" cy="574183"/>
          </a:xfrm>
        </p:spPr>
        <p:txBody>
          <a:bodyPr>
            <a:normAutofit/>
          </a:bodyPr>
          <a:p>
            <a:pPr algn="l"/>
            <a:r>
              <a:rPr lang="x-none" altLang="zh-CN" sz="3200" b="1" dirty="0" smtClean="0">
                <a:solidFill>
                  <a:schemeClr val="accent1"/>
                </a:solidFill>
              </a:rPr>
              <a:t>特征提取</a:t>
            </a:r>
            <a:endParaRPr lang="x-none" altLang="zh-CN" sz="3200" b="1" dirty="0" smtClean="0">
              <a:solidFill>
                <a:schemeClr val="accent1"/>
              </a:solidFill>
            </a:endParaRPr>
          </a:p>
        </p:txBody>
      </p:sp>
    </p:spTree>
  </p:cSld>
  <p:clrMapOvr>
    <a:masterClrMapping/>
  </p:clrMapOvr>
  <p:transition spd="med">
    <p:push/>
  </p:transition>
  <p:timing>
    <p:tnLst>
      <p:par>
        <p:cTn id="1" dur="indefinite" restart="never" nodeType="tmRoot"/>
      </p:par>
    </p:tnLst>
  </p:timing>
</p:sld>
</file>

<file path=ppt/theme/theme1.xml><?xml version="1.0" encoding="utf-8"?>
<a:theme xmlns:a="http://schemas.openxmlformats.org/drawingml/2006/main" name="2016-VI主题-蓝">
  <a:themeElements>
    <a:clrScheme name="VI蓝色版">
      <a:dk1>
        <a:srgbClr val="000000"/>
      </a:dk1>
      <a:lt1>
        <a:srgbClr val="FFFFFF"/>
      </a:lt1>
      <a:dk2>
        <a:srgbClr val="BD9F68"/>
      </a:dk2>
      <a:lt2>
        <a:srgbClr val="B5B5B6"/>
      </a:lt2>
      <a:accent1>
        <a:srgbClr val="004098"/>
      </a:accent1>
      <a:accent2>
        <a:srgbClr val="0086D1"/>
      </a:accent2>
      <a:accent3>
        <a:srgbClr val="338D27"/>
      </a:accent3>
      <a:accent4>
        <a:srgbClr val="00514E"/>
      </a:accent4>
      <a:accent5>
        <a:srgbClr val="FDD000"/>
      </a:accent5>
      <a:accent6>
        <a:srgbClr val="F08300"/>
      </a:accent6>
      <a:hlink>
        <a:srgbClr val="B5B5B6"/>
      </a:hlink>
      <a:folHlink>
        <a:srgbClr val="BD9F68"/>
      </a:folHlink>
    </a:clrScheme>
    <a:fontScheme name="自定义 7">
      <a:majorFont>
        <a:latin typeface="等线"/>
        <a:ea typeface="等线"/>
        <a:cs typeface=""/>
      </a:majorFont>
      <a:minorFont>
        <a:latin typeface="等线 Light"/>
        <a:ea typeface="等线"/>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2016-VI主题-蓝</Template>
  <TotalTime>0</TotalTime>
  <Words>2456</Words>
  <Application>Kingsoft Office WPP</Application>
  <PresentationFormat>全屏显示(4:3)</PresentationFormat>
  <Paragraphs>365</Paragraphs>
  <Slides>20</Slides>
  <Notes>0</Notes>
  <HiddenSlides>0</HiddenSlides>
  <MMClips>0</MMClips>
  <ScaleCrop>false</ScaleCrop>
  <HeadingPairs>
    <vt:vector size="4" baseType="variant">
      <vt:variant>
        <vt:lpstr>主题</vt:lpstr>
      </vt:variant>
      <vt:variant>
        <vt:i4>1</vt:i4>
      </vt:variant>
      <vt:variant>
        <vt:lpstr>幻灯片标题</vt:lpstr>
      </vt:variant>
      <vt:variant>
        <vt:i4>20</vt:i4>
      </vt:variant>
    </vt:vector>
  </HeadingPairs>
  <TitlesOfParts>
    <vt:vector size="21" baseType="lpstr">
      <vt:lpstr>2016-VI主题-蓝</vt:lpstr>
      <vt:lpstr>Panorama SLAM  </vt:lpstr>
      <vt:lpstr>相机模型</vt:lpstr>
      <vt:lpstr>课题难点：</vt:lpstr>
      <vt:lpstr>目录 Contents</vt:lpstr>
      <vt:lpstr>相机模型</vt:lpstr>
      <vt:lpstr>相机模型</vt:lpstr>
      <vt:lpstr>目录 Contents</vt:lpstr>
      <vt:lpstr>特征提取</vt:lpstr>
      <vt:lpstr>特征提取</vt:lpstr>
      <vt:lpstr>特征提取</vt:lpstr>
      <vt:lpstr>目录 Contents</vt:lpstr>
      <vt:lpstr>初始化</vt:lpstr>
      <vt:lpstr>初始化</vt:lpstr>
      <vt:lpstr>初始化</vt:lpstr>
      <vt:lpstr>相机模型</vt:lpstr>
      <vt:lpstr>BundleAdjustment</vt:lpstr>
      <vt:lpstr>目录 Contents</vt:lpstr>
      <vt:lpstr>标题内容标题内容</vt:lpstr>
      <vt:lpstr>PowerPoint 演示文稿</vt:lpstr>
      <vt:lpstr>谢谢！</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沈小丹</dc:creator>
  <cp:lastModifiedBy>ustc</cp:lastModifiedBy>
  <cp:revision>55</cp:revision>
  <dcterms:created xsi:type="dcterms:W3CDTF">2018-01-19T11:23:27Z</dcterms:created>
  <dcterms:modified xsi:type="dcterms:W3CDTF">2018-01-19T11:23:27Z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1033-10.1.0.5672</vt:lpwstr>
  </property>
</Properties>
</file>